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58" r:id="rId3"/>
    <p:sldId id="264" r:id="rId4"/>
    <p:sldId id="266" r:id="rId5"/>
    <p:sldId id="267" r:id="rId6"/>
    <p:sldId id="282" r:id="rId7"/>
    <p:sldId id="280" r:id="rId8"/>
    <p:sldId id="268" r:id="rId9"/>
    <p:sldId id="284" r:id="rId10"/>
    <p:sldId id="285" r:id="rId11"/>
    <p:sldId id="269" r:id="rId12"/>
    <p:sldId id="270" r:id="rId13"/>
    <p:sldId id="286" r:id="rId14"/>
    <p:sldId id="276" r:id="rId15"/>
    <p:sldId id="272" r:id="rId16"/>
    <p:sldId id="279" r:id="rId17"/>
    <p:sldId id="281" r:id="rId18"/>
    <p:sldId id="287" r:id="rId19"/>
    <p:sldId id="274"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7AC043"/>
    <a:srgbClr val="81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8943" autoAdjust="0"/>
  </p:normalViewPr>
  <p:slideViewPr>
    <p:cSldViewPr>
      <p:cViewPr varScale="1">
        <p:scale>
          <a:sx n="68" d="100"/>
          <a:sy n="68" d="100"/>
        </p:scale>
        <p:origin x="9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5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diagrams/_rels/data10.xml.rels><?xml version="1.0" encoding="UTF-8" standalone="yes"?>
<Relationships xmlns="http://schemas.openxmlformats.org/package/2006/relationships"><Relationship Id="rId1" Type="http://schemas.openxmlformats.org/officeDocument/2006/relationships/image" Target="../media/image18.jpeg"/></Relationships>
</file>

<file path=ppt/diagrams/_rels/data11.xml.rels><?xml version="1.0" encoding="UTF-8" standalone="yes"?>
<Relationships xmlns="http://schemas.openxmlformats.org/package/2006/relationships"><Relationship Id="rId1" Type="http://schemas.openxmlformats.org/officeDocument/2006/relationships/image" Target="../media/image19.jpeg"/></Relationships>
</file>

<file path=ppt/diagrams/_rels/data12.xml.rels><?xml version="1.0" encoding="UTF-8" standalone="yes"?>
<Relationships xmlns="http://schemas.openxmlformats.org/package/2006/relationships"><Relationship Id="rId1" Type="http://schemas.openxmlformats.org/officeDocument/2006/relationships/image" Target="../media/image20.jpeg"/></Relationships>
</file>

<file path=ppt/diagrams/_rels/data13.xml.rels><?xml version="1.0" encoding="UTF-8" standalone="yes"?>
<Relationships xmlns="http://schemas.openxmlformats.org/package/2006/relationships"><Relationship Id="rId1" Type="http://schemas.openxmlformats.org/officeDocument/2006/relationships/image" Target="../media/image21.jpeg"/></Relationships>
</file>

<file path=ppt/diagrams/_rels/data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15.xml.rels><?xml version="1.0" encoding="UTF-8" standalone="yes"?>
<Relationships xmlns="http://schemas.openxmlformats.org/package/2006/relationships"><Relationship Id="rId1" Type="http://schemas.openxmlformats.org/officeDocument/2006/relationships/image" Target="../media/image29.jpg"/></Relationships>
</file>

<file path=ppt/diagrams/_rels/data16.xml.rels><?xml version="1.0" encoding="UTF-8" standalone="yes"?>
<Relationships xmlns="http://schemas.openxmlformats.org/package/2006/relationships"><Relationship Id="rId1" Type="http://schemas.openxmlformats.org/officeDocument/2006/relationships/image" Target="../media/image31.jpeg"/></Relationships>
</file>

<file path=ppt/diagrams/_rels/data17.xml.rels><?xml version="1.0" encoding="UTF-8" standalone="yes"?>
<Relationships xmlns="http://schemas.openxmlformats.org/package/2006/relationships"><Relationship Id="rId1" Type="http://schemas.openxmlformats.org/officeDocument/2006/relationships/image" Target="../media/image32.jpeg"/></Relationships>
</file>

<file path=ppt/diagrams/_rels/data2.xml.rels><?xml version="1.0" encoding="UTF-8" standalone="yes"?>
<Relationships xmlns="http://schemas.openxmlformats.org/package/2006/relationships"><Relationship Id="rId1" Type="http://schemas.openxmlformats.org/officeDocument/2006/relationships/image" Target="../media/image10.jpg"/></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_rels/data4.xml.rels><?xml version="1.0" encoding="UTF-8" standalone="yes"?>
<Relationships xmlns="http://schemas.openxmlformats.org/package/2006/relationships"><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1" Type="http://schemas.openxmlformats.org/officeDocument/2006/relationships/image" Target="../media/image13.jpeg"/></Relationships>
</file>

<file path=ppt/diagrams/_rels/data6.xml.rels><?xml version="1.0" encoding="UTF-8" standalone="yes"?>
<Relationships xmlns="http://schemas.openxmlformats.org/package/2006/relationships"><Relationship Id="rId1" Type="http://schemas.openxmlformats.org/officeDocument/2006/relationships/image" Target="../media/image14.jpeg"/></Relationships>
</file>

<file path=ppt/diagrams/_rels/data7.xml.rels><?xml version="1.0" encoding="UTF-8" standalone="yes"?>
<Relationships xmlns="http://schemas.openxmlformats.org/package/2006/relationships"><Relationship Id="rId1" Type="http://schemas.openxmlformats.org/officeDocument/2006/relationships/image" Target="../media/image15.jpeg"/></Relationships>
</file>

<file path=ppt/diagrams/_rels/data8.xml.rels><?xml version="1.0" encoding="UTF-8" standalone="yes"?>
<Relationships xmlns="http://schemas.openxmlformats.org/package/2006/relationships"><Relationship Id="rId1" Type="http://schemas.openxmlformats.org/officeDocument/2006/relationships/image" Target="../media/image16.jpeg"/></Relationships>
</file>

<file path=ppt/diagrams/_rels/data9.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29.jpg"/></Relationships>
</file>

<file path=ppt/diagrams/_rels/drawing16.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A0D8A-4821-463A-B580-93923430EE62}"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CDD56D22-EABB-4353-8FB7-D5CA23E1D334}">
      <dgm:prSet phldrT="[Text]"/>
      <dgm:spPr/>
      <dgm:t>
        <a:bodyPr/>
        <a:lstStyle/>
        <a:p>
          <a:r>
            <a:rPr lang="en-US" dirty="0">
              <a:latin typeface="Comic Sans MS" panose="030F0702030302020204" pitchFamily="66" charset="0"/>
            </a:rPr>
            <a:t>Chinese Water Deer</a:t>
          </a:r>
        </a:p>
      </dgm:t>
    </dgm:pt>
    <dgm:pt modelId="{3E3E1EBD-7DF8-4F9D-81DB-66A54128CA5D}" type="parTrans" cxnId="{77FC82C6-5964-4E01-93C9-E9BE46D918EF}">
      <dgm:prSet/>
      <dgm:spPr/>
      <dgm:t>
        <a:bodyPr/>
        <a:lstStyle/>
        <a:p>
          <a:endParaRPr lang="en-US"/>
        </a:p>
      </dgm:t>
    </dgm:pt>
    <dgm:pt modelId="{ADFDE196-8E6F-4C7C-A0B5-E8F4E0704972}" type="sibTrans" cxnId="{77FC82C6-5964-4E01-93C9-E9BE46D918EF}">
      <dgm:prSet/>
      <dgm:spPr/>
      <dgm:t>
        <a:bodyPr/>
        <a:lstStyle/>
        <a:p>
          <a:endParaRPr lang="en-US"/>
        </a:p>
      </dgm:t>
    </dgm:pt>
    <dgm:pt modelId="{D62F825B-4AC6-4D09-86CA-FA6C81AD43E0}">
      <dgm:prSet phldrT="[Text]"/>
      <dgm:spPr>
        <a:solidFill>
          <a:schemeClr val="accent3">
            <a:lumMod val="50000"/>
            <a:alpha val="40000"/>
          </a:schemeClr>
        </a:solidFill>
      </dgm:spPr>
      <dgm:t>
        <a:bodyPr/>
        <a:lstStyle/>
        <a:p>
          <a:r>
            <a:rPr lang="en-US" dirty="0"/>
            <a:t>Fallow Deer</a:t>
          </a:r>
        </a:p>
      </dgm:t>
    </dgm:pt>
    <dgm:pt modelId="{465C5064-08D0-4400-862A-91A7B4D943A1}" type="parTrans" cxnId="{981B4CEB-2954-442C-83E0-68CF62F0D7AC}">
      <dgm:prSet/>
      <dgm:spPr/>
      <dgm:t>
        <a:bodyPr/>
        <a:lstStyle/>
        <a:p>
          <a:endParaRPr lang="en-US"/>
        </a:p>
      </dgm:t>
    </dgm:pt>
    <dgm:pt modelId="{1701406B-BB4D-46AF-980B-7D5F5F071035}" type="sibTrans" cxnId="{981B4CEB-2954-442C-83E0-68CF62F0D7AC}">
      <dgm:prSet/>
      <dgm:spPr/>
      <dgm:t>
        <a:bodyPr/>
        <a:lstStyle/>
        <a:p>
          <a:endParaRPr lang="en-US"/>
        </a:p>
      </dgm:t>
    </dgm:pt>
    <dgm:pt modelId="{EC225F1C-E934-439B-8B32-FD86DDE717CA}">
      <dgm:prSet phldrT="[Text]"/>
      <dgm:spPr>
        <a:solidFill>
          <a:schemeClr val="accent3">
            <a:lumMod val="50000"/>
            <a:alpha val="40000"/>
          </a:schemeClr>
        </a:solidFill>
      </dgm:spPr>
      <dgm:t>
        <a:bodyPr/>
        <a:lstStyle/>
        <a:p>
          <a:r>
            <a:rPr lang="en-US" dirty="0">
              <a:latin typeface="Comic Sans MS" panose="030F0702030302020204" pitchFamily="66" charset="0"/>
            </a:rPr>
            <a:t>Muntjac</a:t>
          </a:r>
        </a:p>
      </dgm:t>
    </dgm:pt>
    <dgm:pt modelId="{CE9DC6B4-C83B-4CC4-A31A-39CBA03CAD58}" type="parTrans" cxnId="{E6EF0ABE-CC61-4552-98F7-975D73A132F0}">
      <dgm:prSet/>
      <dgm:spPr/>
      <dgm:t>
        <a:bodyPr/>
        <a:lstStyle/>
        <a:p>
          <a:endParaRPr lang="en-US"/>
        </a:p>
      </dgm:t>
    </dgm:pt>
    <dgm:pt modelId="{B3654283-8D02-44FD-9033-C5319C44363E}" type="sibTrans" cxnId="{E6EF0ABE-CC61-4552-98F7-975D73A132F0}">
      <dgm:prSet/>
      <dgm:spPr/>
      <dgm:t>
        <a:bodyPr/>
        <a:lstStyle/>
        <a:p>
          <a:endParaRPr lang="en-US"/>
        </a:p>
      </dgm:t>
    </dgm:pt>
    <dgm:pt modelId="{07022093-CD75-4F40-89B7-3E94F890EEE5}">
      <dgm:prSet phldrT="[Text]"/>
      <dgm:spPr/>
      <dgm:t>
        <a:bodyPr/>
        <a:lstStyle/>
        <a:p>
          <a:r>
            <a:rPr lang="en-US" dirty="0">
              <a:latin typeface="Comic Sans MS" panose="030F0702030302020204" pitchFamily="66" charset="0"/>
            </a:rPr>
            <a:t>Roe Deer</a:t>
          </a:r>
        </a:p>
      </dgm:t>
    </dgm:pt>
    <dgm:pt modelId="{943B9967-9A80-407C-A765-71DDD1DC650E}" type="parTrans" cxnId="{0022CEC4-88D8-4363-859B-0FE7BF73A880}">
      <dgm:prSet/>
      <dgm:spPr/>
      <dgm:t>
        <a:bodyPr/>
        <a:lstStyle/>
        <a:p>
          <a:endParaRPr lang="en-US"/>
        </a:p>
      </dgm:t>
    </dgm:pt>
    <dgm:pt modelId="{72F98307-8F0F-4B1E-BC37-9F0FD0E219A4}" type="sibTrans" cxnId="{0022CEC4-88D8-4363-859B-0FE7BF73A880}">
      <dgm:prSet/>
      <dgm:spPr/>
      <dgm:t>
        <a:bodyPr/>
        <a:lstStyle/>
        <a:p>
          <a:endParaRPr lang="en-US"/>
        </a:p>
      </dgm:t>
    </dgm:pt>
    <dgm:pt modelId="{82A40C18-8634-4014-96CC-2C99EB0C5712}">
      <dgm:prSet phldrT="[Text]"/>
      <dgm:spPr>
        <a:solidFill>
          <a:schemeClr val="accent3">
            <a:lumMod val="50000"/>
            <a:alpha val="40000"/>
          </a:schemeClr>
        </a:solidFill>
      </dgm:spPr>
      <dgm:t>
        <a:bodyPr/>
        <a:lstStyle/>
        <a:p>
          <a:r>
            <a:rPr lang="en-US" dirty="0">
              <a:latin typeface="Comic Sans MS" panose="030F0702030302020204" pitchFamily="66" charset="0"/>
            </a:rPr>
            <a:t>Red Deer</a:t>
          </a:r>
        </a:p>
      </dgm:t>
    </dgm:pt>
    <dgm:pt modelId="{222CDE65-9A5C-46C8-9AA1-53044A2C7AE3}" type="parTrans" cxnId="{C30664DE-4749-4867-93A7-1B9592B06BE9}">
      <dgm:prSet/>
      <dgm:spPr/>
      <dgm:t>
        <a:bodyPr/>
        <a:lstStyle/>
        <a:p>
          <a:endParaRPr lang="en-US"/>
        </a:p>
      </dgm:t>
    </dgm:pt>
    <dgm:pt modelId="{C036098E-D2A8-4F1B-B833-AED2CDE6B925}" type="sibTrans" cxnId="{C30664DE-4749-4867-93A7-1B9592B06BE9}">
      <dgm:prSet/>
      <dgm:spPr/>
      <dgm:t>
        <a:bodyPr/>
        <a:lstStyle/>
        <a:p>
          <a:endParaRPr lang="en-US"/>
        </a:p>
      </dgm:t>
    </dgm:pt>
    <dgm:pt modelId="{80106C5A-43D1-44A9-B7CA-E5A619155429}">
      <dgm:prSet phldrT="[Text]"/>
      <dgm:spPr>
        <a:solidFill>
          <a:schemeClr val="accent3">
            <a:lumMod val="50000"/>
            <a:alpha val="40000"/>
          </a:schemeClr>
        </a:solidFill>
      </dgm:spPr>
      <dgm:t>
        <a:bodyPr/>
        <a:lstStyle/>
        <a:p>
          <a:r>
            <a:rPr lang="en-US" dirty="0">
              <a:latin typeface="Comic Sans MS" panose="030F0702030302020204" pitchFamily="66" charset="0"/>
            </a:rPr>
            <a:t>Sika Deer</a:t>
          </a:r>
        </a:p>
      </dgm:t>
    </dgm:pt>
    <dgm:pt modelId="{BA2F7F83-E749-42C7-8FB2-11A2AD2D74BE}" type="parTrans" cxnId="{E32297E9-6EF9-4B7C-9E59-9AB8086E3057}">
      <dgm:prSet/>
      <dgm:spPr/>
      <dgm:t>
        <a:bodyPr/>
        <a:lstStyle/>
        <a:p>
          <a:endParaRPr lang="en-US"/>
        </a:p>
      </dgm:t>
    </dgm:pt>
    <dgm:pt modelId="{27421020-14B9-4D4F-B07E-EBEF25A991AE}" type="sibTrans" cxnId="{E32297E9-6EF9-4B7C-9E59-9AB8086E3057}">
      <dgm:prSet/>
      <dgm:spPr/>
      <dgm:t>
        <a:bodyPr/>
        <a:lstStyle/>
        <a:p>
          <a:endParaRPr lang="en-US"/>
        </a:p>
      </dgm:t>
    </dgm:pt>
    <dgm:pt modelId="{66564E0F-5AAB-4ABB-B12F-8C158A421FA5}" type="pres">
      <dgm:prSet presAssocID="{A7DA0D8A-4821-463A-B580-93923430EE62}" presName="Name0" presStyleCnt="0">
        <dgm:presLayoutVars>
          <dgm:dir/>
          <dgm:resizeHandles val="exact"/>
        </dgm:presLayoutVars>
      </dgm:prSet>
      <dgm:spPr/>
    </dgm:pt>
    <dgm:pt modelId="{E8D1133E-3F5F-4920-BCBB-179163118ECC}" type="pres">
      <dgm:prSet presAssocID="{CDD56D22-EABB-4353-8FB7-D5CA23E1D334}" presName="composite" presStyleCnt="0"/>
      <dgm:spPr/>
    </dgm:pt>
    <dgm:pt modelId="{A6F5DBFC-04C2-401E-915F-F95EB6308356}" type="pres">
      <dgm:prSet presAssocID="{CDD56D22-EABB-4353-8FB7-D5CA23E1D334}" presName="rect1" presStyleLbl="bgShp" presStyleIdx="0" presStyleCnt="6"/>
      <dgm:spPr>
        <a:blipFill>
          <a:blip xmlns:r="http://schemas.openxmlformats.org/officeDocument/2006/relationships" r:embed="rId1">
            <a:extLst>
              <a:ext uri="{28A0092B-C50C-407E-A947-70E740481C1C}">
                <a14:useLocalDpi xmlns:a14="http://schemas.microsoft.com/office/drawing/2010/main"/>
              </a:ext>
            </a:extLst>
          </a:blip>
          <a:srcRect/>
          <a:stretch>
            <a:fillRect l="-10000" r="-10000"/>
          </a:stretch>
        </a:blipFill>
      </dgm:spPr>
    </dgm:pt>
    <dgm:pt modelId="{8292FCEF-7871-4BA2-A6CC-FB2B9F9446F9}" type="pres">
      <dgm:prSet presAssocID="{CDD56D22-EABB-4353-8FB7-D5CA23E1D334}" presName="rect2" presStyleLbl="trBgShp" presStyleIdx="0" presStyleCnt="6">
        <dgm:presLayoutVars>
          <dgm:bulletEnabled val="1"/>
        </dgm:presLayoutVars>
      </dgm:prSet>
      <dgm:spPr/>
    </dgm:pt>
    <dgm:pt modelId="{CCB1FC38-0783-412C-987D-AA3E28074672}" type="pres">
      <dgm:prSet presAssocID="{ADFDE196-8E6F-4C7C-A0B5-E8F4E0704972}" presName="sibTrans" presStyleCnt="0"/>
      <dgm:spPr/>
    </dgm:pt>
    <dgm:pt modelId="{28926D18-AFA1-435B-877A-86E022E00A7A}" type="pres">
      <dgm:prSet presAssocID="{D62F825B-4AC6-4D09-86CA-FA6C81AD43E0}" presName="composite" presStyleCnt="0"/>
      <dgm:spPr/>
    </dgm:pt>
    <dgm:pt modelId="{F0FB43A0-DCDC-4F9A-B67C-CB0F4B59EAB9}" type="pres">
      <dgm:prSet presAssocID="{D62F825B-4AC6-4D09-86CA-FA6C81AD43E0}" presName="rect1" presStyleLbl="bgShp" presStyleIdx="1" presStyleCnt="6"/>
      <dgm:spPr>
        <a:blipFill>
          <a:blip xmlns:r="http://schemas.openxmlformats.org/officeDocument/2006/relationships" r:embed="rId2" cstate="email">
            <a:extLst>
              <a:ext uri="{28A0092B-C50C-407E-A947-70E740481C1C}">
                <a14:useLocalDpi xmlns:a14="http://schemas.microsoft.com/office/drawing/2010/main"/>
              </a:ext>
            </a:extLst>
          </a:blip>
          <a:srcRect/>
          <a:stretch>
            <a:fillRect l="-11000" r="-11000"/>
          </a:stretch>
        </a:blipFill>
      </dgm:spPr>
    </dgm:pt>
    <dgm:pt modelId="{59989E90-42EA-4EA7-A4DC-31696028E0D8}" type="pres">
      <dgm:prSet presAssocID="{D62F825B-4AC6-4D09-86CA-FA6C81AD43E0}" presName="rect2" presStyleLbl="trBgShp" presStyleIdx="1" presStyleCnt="6">
        <dgm:presLayoutVars>
          <dgm:bulletEnabled val="1"/>
        </dgm:presLayoutVars>
      </dgm:prSet>
      <dgm:spPr/>
    </dgm:pt>
    <dgm:pt modelId="{C37F2903-DBC4-4774-9DD9-D2578463162F}" type="pres">
      <dgm:prSet presAssocID="{1701406B-BB4D-46AF-980B-7D5F5F071035}" presName="sibTrans" presStyleCnt="0"/>
      <dgm:spPr/>
    </dgm:pt>
    <dgm:pt modelId="{DE605D6F-6EEA-4D3B-84B7-404729B217C9}" type="pres">
      <dgm:prSet presAssocID="{EC225F1C-E934-439B-8B32-FD86DDE717CA}" presName="composite" presStyleCnt="0"/>
      <dgm:spPr/>
    </dgm:pt>
    <dgm:pt modelId="{6EB0FEB2-1913-4AFE-886E-D4796690B9F9}" type="pres">
      <dgm:prSet presAssocID="{EC225F1C-E934-439B-8B32-FD86DDE717CA}" presName="rect1" presStyleLbl="bgShp"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l="-7000" r="-7000"/>
          </a:stretch>
        </a:blipFill>
      </dgm:spPr>
    </dgm:pt>
    <dgm:pt modelId="{4BC8AC8C-D45B-4C7C-B8CC-A113416DA236}" type="pres">
      <dgm:prSet presAssocID="{EC225F1C-E934-439B-8B32-FD86DDE717CA}" presName="rect2" presStyleLbl="trBgShp" presStyleIdx="2" presStyleCnt="6">
        <dgm:presLayoutVars>
          <dgm:bulletEnabled val="1"/>
        </dgm:presLayoutVars>
      </dgm:prSet>
      <dgm:spPr/>
    </dgm:pt>
    <dgm:pt modelId="{5B76070D-9E9E-45A2-80A3-D59496A01BD3}" type="pres">
      <dgm:prSet presAssocID="{B3654283-8D02-44FD-9033-C5319C44363E}" presName="sibTrans" presStyleCnt="0"/>
      <dgm:spPr/>
    </dgm:pt>
    <dgm:pt modelId="{F47763B9-DDE3-4ED8-945E-836FFC9B027F}" type="pres">
      <dgm:prSet presAssocID="{07022093-CD75-4F40-89B7-3E94F890EEE5}" presName="composite" presStyleCnt="0"/>
      <dgm:spPr/>
    </dgm:pt>
    <dgm:pt modelId="{5933E9D7-ADCB-41FD-94DC-C86436BF55B5}" type="pres">
      <dgm:prSet presAssocID="{07022093-CD75-4F40-89B7-3E94F890EEE5}" presName="rect1" presStyleLbl="bgShp" presStyleIdx="3" presStyleCnt="6"/>
      <dgm:spPr>
        <a:blipFill>
          <a:blip xmlns:r="http://schemas.openxmlformats.org/officeDocument/2006/relationships" r:embed="rId4">
            <a:extLst>
              <a:ext uri="{28A0092B-C50C-407E-A947-70E740481C1C}">
                <a14:useLocalDpi xmlns:a14="http://schemas.microsoft.com/office/drawing/2010/main"/>
              </a:ext>
            </a:extLst>
          </a:blip>
          <a:srcRect/>
          <a:stretch>
            <a:fillRect l="-1000" r="-1000"/>
          </a:stretch>
        </a:blipFill>
      </dgm:spPr>
    </dgm:pt>
    <dgm:pt modelId="{9C71BFD1-F5AB-4991-8CA9-50B7148B50B1}" type="pres">
      <dgm:prSet presAssocID="{07022093-CD75-4F40-89B7-3E94F890EEE5}" presName="rect2" presStyleLbl="trBgShp" presStyleIdx="3" presStyleCnt="6">
        <dgm:presLayoutVars>
          <dgm:bulletEnabled val="1"/>
        </dgm:presLayoutVars>
      </dgm:prSet>
      <dgm:spPr/>
    </dgm:pt>
    <dgm:pt modelId="{6EAF0303-4009-4EE8-ADE1-C8FF11F7AD95}" type="pres">
      <dgm:prSet presAssocID="{72F98307-8F0F-4B1E-BC37-9F0FD0E219A4}" presName="sibTrans" presStyleCnt="0"/>
      <dgm:spPr/>
    </dgm:pt>
    <dgm:pt modelId="{36CA8887-232E-47E9-B182-81DF4A2E4A95}" type="pres">
      <dgm:prSet presAssocID="{82A40C18-8634-4014-96CC-2C99EB0C5712}" presName="composite" presStyleCnt="0"/>
      <dgm:spPr/>
    </dgm:pt>
    <dgm:pt modelId="{E0F1B51A-B14B-4C23-BEB1-47706AEE3F3E}" type="pres">
      <dgm:prSet presAssocID="{82A40C18-8634-4014-96CC-2C99EB0C5712}" presName="rect1" presStyleLbl="bgShp" presStyleIdx="4" presStyleCnt="6"/>
      <dgm:spPr>
        <a:blipFill>
          <a:blip xmlns:r="http://schemas.openxmlformats.org/officeDocument/2006/relationships" r:embed="rId5" cstate="email">
            <a:extLst>
              <a:ext uri="{28A0092B-C50C-407E-A947-70E740481C1C}">
                <a14:useLocalDpi xmlns:a14="http://schemas.microsoft.com/office/drawing/2010/main"/>
              </a:ext>
            </a:extLst>
          </a:blip>
          <a:srcRect/>
          <a:stretch>
            <a:fillRect l="-15000" r="-15000"/>
          </a:stretch>
        </a:blipFill>
      </dgm:spPr>
    </dgm:pt>
    <dgm:pt modelId="{6BD4A2B0-8F08-4887-9FB2-AB049230C29E}" type="pres">
      <dgm:prSet presAssocID="{82A40C18-8634-4014-96CC-2C99EB0C5712}" presName="rect2" presStyleLbl="trBgShp" presStyleIdx="4" presStyleCnt="6">
        <dgm:presLayoutVars>
          <dgm:bulletEnabled val="1"/>
        </dgm:presLayoutVars>
      </dgm:prSet>
      <dgm:spPr/>
    </dgm:pt>
    <dgm:pt modelId="{07BB9079-CEFA-46BE-ABA2-2FEC9180F0D3}" type="pres">
      <dgm:prSet presAssocID="{C036098E-D2A8-4F1B-B833-AED2CDE6B925}" presName="sibTrans" presStyleCnt="0"/>
      <dgm:spPr/>
    </dgm:pt>
    <dgm:pt modelId="{AEE8F91F-EA34-4A62-BAA1-8D498D1D4276}" type="pres">
      <dgm:prSet presAssocID="{80106C5A-43D1-44A9-B7CA-E5A619155429}" presName="composite" presStyleCnt="0"/>
      <dgm:spPr/>
    </dgm:pt>
    <dgm:pt modelId="{D54E79F3-E9DC-4D68-8BB0-28193BADF73F}" type="pres">
      <dgm:prSet presAssocID="{80106C5A-43D1-44A9-B7CA-E5A619155429}" presName="rect1" presStyleLbl="bgShp"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t="-5000" b="-5000"/>
          </a:stretch>
        </a:blipFill>
      </dgm:spPr>
    </dgm:pt>
    <dgm:pt modelId="{2A081709-30BE-4560-8ED6-E24684A14996}" type="pres">
      <dgm:prSet presAssocID="{80106C5A-43D1-44A9-B7CA-E5A619155429}" presName="rect2" presStyleLbl="trBgShp" presStyleIdx="5" presStyleCnt="6">
        <dgm:presLayoutVars>
          <dgm:bulletEnabled val="1"/>
        </dgm:presLayoutVars>
      </dgm:prSet>
      <dgm:spPr/>
    </dgm:pt>
  </dgm:ptLst>
  <dgm:cxnLst>
    <dgm:cxn modelId="{7C8B0F55-B12B-4037-8B60-7817D1CD9BE2}" type="presOf" srcId="{80106C5A-43D1-44A9-B7CA-E5A619155429}" destId="{2A081709-30BE-4560-8ED6-E24684A14996}" srcOrd="0" destOrd="0" presId="urn:microsoft.com/office/officeart/2008/layout/BendingPictureSemiTransparentText"/>
    <dgm:cxn modelId="{C4864089-EABC-4AA4-9EE7-FE0F3EB20297}" type="presOf" srcId="{82A40C18-8634-4014-96CC-2C99EB0C5712}" destId="{6BD4A2B0-8F08-4887-9FB2-AB049230C29E}" srcOrd="0" destOrd="0" presId="urn:microsoft.com/office/officeart/2008/layout/BendingPictureSemiTransparentText"/>
    <dgm:cxn modelId="{5B7C6698-3AAB-4391-884C-64985D0C526D}" type="presOf" srcId="{CDD56D22-EABB-4353-8FB7-D5CA23E1D334}" destId="{8292FCEF-7871-4BA2-A6CC-FB2B9F9446F9}" srcOrd="0" destOrd="0" presId="urn:microsoft.com/office/officeart/2008/layout/BendingPictureSemiTransparentText"/>
    <dgm:cxn modelId="{90C1D5A2-3335-46FD-9E62-51CDA945CEAC}" type="presOf" srcId="{D62F825B-4AC6-4D09-86CA-FA6C81AD43E0}" destId="{59989E90-42EA-4EA7-A4DC-31696028E0D8}" srcOrd="0" destOrd="0" presId="urn:microsoft.com/office/officeart/2008/layout/BendingPictureSemiTransparentText"/>
    <dgm:cxn modelId="{F587F4B5-7137-4300-A389-8D32843A19BF}" type="presOf" srcId="{EC225F1C-E934-439B-8B32-FD86DDE717CA}" destId="{4BC8AC8C-D45B-4C7C-B8CC-A113416DA236}" srcOrd="0" destOrd="0" presId="urn:microsoft.com/office/officeart/2008/layout/BendingPictureSemiTransparentText"/>
    <dgm:cxn modelId="{E6EF0ABE-CC61-4552-98F7-975D73A132F0}" srcId="{A7DA0D8A-4821-463A-B580-93923430EE62}" destId="{EC225F1C-E934-439B-8B32-FD86DDE717CA}" srcOrd="2" destOrd="0" parTransId="{CE9DC6B4-C83B-4CC4-A31A-39CBA03CAD58}" sibTransId="{B3654283-8D02-44FD-9033-C5319C44363E}"/>
    <dgm:cxn modelId="{0022CEC4-88D8-4363-859B-0FE7BF73A880}" srcId="{A7DA0D8A-4821-463A-B580-93923430EE62}" destId="{07022093-CD75-4F40-89B7-3E94F890EEE5}" srcOrd="3" destOrd="0" parTransId="{943B9967-9A80-407C-A765-71DDD1DC650E}" sibTransId="{72F98307-8F0F-4B1E-BC37-9F0FD0E219A4}"/>
    <dgm:cxn modelId="{77FC82C6-5964-4E01-93C9-E9BE46D918EF}" srcId="{A7DA0D8A-4821-463A-B580-93923430EE62}" destId="{CDD56D22-EABB-4353-8FB7-D5CA23E1D334}" srcOrd="0" destOrd="0" parTransId="{3E3E1EBD-7DF8-4F9D-81DB-66A54128CA5D}" sibTransId="{ADFDE196-8E6F-4C7C-A0B5-E8F4E0704972}"/>
    <dgm:cxn modelId="{C30664DE-4749-4867-93A7-1B9592B06BE9}" srcId="{A7DA0D8A-4821-463A-B580-93923430EE62}" destId="{82A40C18-8634-4014-96CC-2C99EB0C5712}" srcOrd="4" destOrd="0" parTransId="{222CDE65-9A5C-46C8-9AA1-53044A2C7AE3}" sibTransId="{C036098E-D2A8-4F1B-B833-AED2CDE6B925}"/>
    <dgm:cxn modelId="{E32297E9-6EF9-4B7C-9E59-9AB8086E3057}" srcId="{A7DA0D8A-4821-463A-B580-93923430EE62}" destId="{80106C5A-43D1-44A9-B7CA-E5A619155429}" srcOrd="5" destOrd="0" parTransId="{BA2F7F83-E749-42C7-8FB2-11A2AD2D74BE}" sibTransId="{27421020-14B9-4D4F-B07E-EBEF25A991AE}"/>
    <dgm:cxn modelId="{981B4CEB-2954-442C-83E0-68CF62F0D7AC}" srcId="{A7DA0D8A-4821-463A-B580-93923430EE62}" destId="{D62F825B-4AC6-4D09-86CA-FA6C81AD43E0}" srcOrd="1" destOrd="0" parTransId="{465C5064-08D0-4400-862A-91A7B4D943A1}" sibTransId="{1701406B-BB4D-46AF-980B-7D5F5F071035}"/>
    <dgm:cxn modelId="{83C4CBF5-B897-49D3-A4DD-95CD8B810439}" type="presOf" srcId="{A7DA0D8A-4821-463A-B580-93923430EE62}" destId="{66564E0F-5AAB-4ABB-B12F-8C158A421FA5}" srcOrd="0" destOrd="0" presId="urn:microsoft.com/office/officeart/2008/layout/BendingPictureSemiTransparentText"/>
    <dgm:cxn modelId="{93F440FF-10A1-49AA-9FDC-A87A03BC4BC5}" type="presOf" srcId="{07022093-CD75-4F40-89B7-3E94F890EEE5}" destId="{9C71BFD1-F5AB-4991-8CA9-50B7148B50B1}" srcOrd="0" destOrd="0" presId="urn:microsoft.com/office/officeart/2008/layout/BendingPictureSemiTransparentText"/>
    <dgm:cxn modelId="{E9649663-1673-4E8C-8879-E5CB749E741F}" type="presParOf" srcId="{66564E0F-5AAB-4ABB-B12F-8C158A421FA5}" destId="{E8D1133E-3F5F-4920-BCBB-179163118ECC}" srcOrd="0" destOrd="0" presId="urn:microsoft.com/office/officeart/2008/layout/BendingPictureSemiTransparentText"/>
    <dgm:cxn modelId="{E7798675-C5D8-45E4-96AE-76F7597C39B8}" type="presParOf" srcId="{E8D1133E-3F5F-4920-BCBB-179163118ECC}" destId="{A6F5DBFC-04C2-401E-915F-F95EB6308356}" srcOrd="0" destOrd="0" presId="urn:microsoft.com/office/officeart/2008/layout/BendingPictureSemiTransparentText"/>
    <dgm:cxn modelId="{C609041A-620B-4E42-9222-4E4D84675F46}" type="presParOf" srcId="{E8D1133E-3F5F-4920-BCBB-179163118ECC}" destId="{8292FCEF-7871-4BA2-A6CC-FB2B9F9446F9}" srcOrd="1" destOrd="0" presId="urn:microsoft.com/office/officeart/2008/layout/BendingPictureSemiTransparentText"/>
    <dgm:cxn modelId="{95D0B4BA-CA83-48DD-94C5-C0BA6368C6CF}" type="presParOf" srcId="{66564E0F-5AAB-4ABB-B12F-8C158A421FA5}" destId="{CCB1FC38-0783-412C-987D-AA3E28074672}" srcOrd="1" destOrd="0" presId="urn:microsoft.com/office/officeart/2008/layout/BendingPictureSemiTransparentText"/>
    <dgm:cxn modelId="{FAFC3777-B85D-4ACE-8F15-9CF0DB4C0FC4}" type="presParOf" srcId="{66564E0F-5AAB-4ABB-B12F-8C158A421FA5}" destId="{28926D18-AFA1-435B-877A-86E022E00A7A}" srcOrd="2" destOrd="0" presId="urn:microsoft.com/office/officeart/2008/layout/BendingPictureSemiTransparentText"/>
    <dgm:cxn modelId="{1E40F4D7-6D27-45AF-9ADD-D0B905C4FB4E}" type="presParOf" srcId="{28926D18-AFA1-435B-877A-86E022E00A7A}" destId="{F0FB43A0-DCDC-4F9A-B67C-CB0F4B59EAB9}" srcOrd="0" destOrd="0" presId="urn:microsoft.com/office/officeart/2008/layout/BendingPictureSemiTransparentText"/>
    <dgm:cxn modelId="{9172D181-4EBF-4C69-A007-DCDF85C0E1F6}" type="presParOf" srcId="{28926D18-AFA1-435B-877A-86E022E00A7A}" destId="{59989E90-42EA-4EA7-A4DC-31696028E0D8}" srcOrd="1" destOrd="0" presId="urn:microsoft.com/office/officeart/2008/layout/BendingPictureSemiTransparentText"/>
    <dgm:cxn modelId="{84DE81C8-DA6C-4E30-AB06-45C8C0A24AE3}" type="presParOf" srcId="{66564E0F-5AAB-4ABB-B12F-8C158A421FA5}" destId="{C37F2903-DBC4-4774-9DD9-D2578463162F}" srcOrd="3" destOrd="0" presId="urn:microsoft.com/office/officeart/2008/layout/BendingPictureSemiTransparentText"/>
    <dgm:cxn modelId="{F666516D-3783-4289-A692-DCA8235E73F2}" type="presParOf" srcId="{66564E0F-5AAB-4ABB-B12F-8C158A421FA5}" destId="{DE605D6F-6EEA-4D3B-84B7-404729B217C9}" srcOrd="4" destOrd="0" presId="urn:microsoft.com/office/officeart/2008/layout/BendingPictureSemiTransparentText"/>
    <dgm:cxn modelId="{5383A304-8E1C-47D7-B8F5-9BADDDE1DBD6}" type="presParOf" srcId="{DE605D6F-6EEA-4D3B-84B7-404729B217C9}" destId="{6EB0FEB2-1913-4AFE-886E-D4796690B9F9}" srcOrd="0" destOrd="0" presId="urn:microsoft.com/office/officeart/2008/layout/BendingPictureSemiTransparentText"/>
    <dgm:cxn modelId="{7370779A-1727-400B-B16F-404A4623E377}" type="presParOf" srcId="{DE605D6F-6EEA-4D3B-84B7-404729B217C9}" destId="{4BC8AC8C-D45B-4C7C-B8CC-A113416DA236}" srcOrd="1" destOrd="0" presId="urn:microsoft.com/office/officeart/2008/layout/BendingPictureSemiTransparentText"/>
    <dgm:cxn modelId="{48A4947C-4A59-4836-B111-5E2DED4FDD00}" type="presParOf" srcId="{66564E0F-5AAB-4ABB-B12F-8C158A421FA5}" destId="{5B76070D-9E9E-45A2-80A3-D59496A01BD3}" srcOrd="5" destOrd="0" presId="urn:microsoft.com/office/officeart/2008/layout/BendingPictureSemiTransparentText"/>
    <dgm:cxn modelId="{5975BB5D-CF42-456B-A94F-637EA8E05FB4}" type="presParOf" srcId="{66564E0F-5AAB-4ABB-B12F-8C158A421FA5}" destId="{F47763B9-DDE3-4ED8-945E-836FFC9B027F}" srcOrd="6" destOrd="0" presId="urn:microsoft.com/office/officeart/2008/layout/BendingPictureSemiTransparentText"/>
    <dgm:cxn modelId="{AC8011B9-B458-48A6-969E-AF0F5E61225C}" type="presParOf" srcId="{F47763B9-DDE3-4ED8-945E-836FFC9B027F}" destId="{5933E9D7-ADCB-41FD-94DC-C86436BF55B5}" srcOrd="0" destOrd="0" presId="urn:microsoft.com/office/officeart/2008/layout/BendingPictureSemiTransparentText"/>
    <dgm:cxn modelId="{3F701D49-8ED6-41A1-9E6E-532854C85CB7}" type="presParOf" srcId="{F47763B9-DDE3-4ED8-945E-836FFC9B027F}" destId="{9C71BFD1-F5AB-4991-8CA9-50B7148B50B1}" srcOrd="1" destOrd="0" presId="urn:microsoft.com/office/officeart/2008/layout/BendingPictureSemiTransparentText"/>
    <dgm:cxn modelId="{011AD1BA-ED99-45C5-BB6E-DDE7490668A3}" type="presParOf" srcId="{66564E0F-5AAB-4ABB-B12F-8C158A421FA5}" destId="{6EAF0303-4009-4EE8-ADE1-C8FF11F7AD95}" srcOrd="7" destOrd="0" presId="urn:microsoft.com/office/officeart/2008/layout/BendingPictureSemiTransparentText"/>
    <dgm:cxn modelId="{269D79CF-BC3C-4D0D-A15F-E69734B95A61}" type="presParOf" srcId="{66564E0F-5AAB-4ABB-B12F-8C158A421FA5}" destId="{36CA8887-232E-47E9-B182-81DF4A2E4A95}" srcOrd="8" destOrd="0" presId="urn:microsoft.com/office/officeart/2008/layout/BendingPictureSemiTransparentText"/>
    <dgm:cxn modelId="{87F6A7A0-5A03-4165-BEFE-98EAE3B10BCF}" type="presParOf" srcId="{36CA8887-232E-47E9-B182-81DF4A2E4A95}" destId="{E0F1B51A-B14B-4C23-BEB1-47706AEE3F3E}" srcOrd="0" destOrd="0" presId="urn:microsoft.com/office/officeart/2008/layout/BendingPictureSemiTransparentText"/>
    <dgm:cxn modelId="{68A51C4D-BB82-4877-8CFF-ECBF87CF5560}" type="presParOf" srcId="{36CA8887-232E-47E9-B182-81DF4A2E4A95}" destId="{6BD4A2B0-8F08-4887-9FB2-AB049230C29E}" srcOrd="1" destOrd="0" presId="urn:microsoft.com/office/officeart/2008/layout/BendingPictureSemiTransparentText"/>
    <dgm:cxn modelId="{DD8A1B8A-04AD-4888-9330-A6027CE27C32}" type="presParOf" srcId="{66564E0F-5AAB-4ABB-B12F-8C158A421FA5}" destId="{07BB9079-CEFA-46BE-ABA2-2FEC9180F0D3}" srcOrd="9" destOrd="0" presId="urn:microsoft.com/office/officeart/2008/layout/BendingPictureSemiTransparentText"/>
    <dgm:cxn modelId="{27843369-C0E1-4406-B386-0979F86C6336}" type="presParOf" srcId="{66564E0F-5AAB-4ABB-B12F-8C158A421FA5}" destId="{AEE8F91F-EA34-4A62-BAA1-8D498D1D4276}" srcOrd="10" destOrd="0" presId="urn:microsoft.com/office/officeart/2008/layout/BendingPictureSemiTransparentText"/>
    <dgm:cxn modelId="{A2D186C0-B590-41AF-9B1A-C4B544CB4FA2}" type="presParOf" srcId="{AEE8F91F-EA34-4A62-BAA1-8D498D1D4276}" destId="{D54E79F3-E9DC-4D68-8BB0-28193BADF73F}" srcOrd="0" destOrd="0" presId="urn:microsoft.com/office/officeart/2008/layout/BendingPictureSemiTransparentText"/>
    <dgm:cxn modelId="{5AFE8B91-F272-45EE-B990-515A9639E1E9}" type="presParOf" srcId="{AEE8F91F-EA34-4A62-BAA1-8D498D1D4276}" destId="{2A081709-30BE-4560-8ED6-E24684A14996}" srcOrd="1" destOrd="0" presId="urn:microsoft.com/office/officeart/2008/layout/BendingPictureSemiTransparentTex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A female (girl) Roe deer is called a doe. Does a doe have antlers?</a:t>
          </a:r>
          <a:endParaRPr lang="en-US" sz="2600"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2" custLinFactNeighborY="18736"/>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6000" b="-6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How many does are in the picture?</a:t>
          </a:r>
          <a:endParaRPr lang="en-US" sz="2600" b="1"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768"/>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How many does are in the picture? 1</a:t>
          </a:r>
          <a:endParaRPr lang="en-US" sz="2600" b="1"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768"/>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A baby roe deer is called a kid. Young are normally born in May and June.</a:t>
          </a:r>
          <a:endParaRPr lang="en-US" sz="2600"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5000" b="-5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7DA0D8A-4821-463A-B580-93923430EE62}"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D62F825B-4AC6-4D09-86CA-FA6C81AD43E0}">
      <dgm:prSet phldrT="[Text]"/>
      <dgm:spPr>
        <a:noFill/>
      </dgm:spPr>
      <dgm:t>
        <a:bodyPr/>
        <a:lstStyle/>
        <a:p>
          <a:endParaRPr lang="en-US" dirty="0"/>
        </a:p>
      </dgm:t>
    </dgm:pt>
    <dgm:pt modelId="{465C5064-08D0-4400-862A-91A7B4D943A1}" type="parTrans" cxnId="{981B4CEB-2954-442C-83E0-68CF62F0D7AC}">
      <dgm:prSet/>
      <dgm:spPr/>
      <dgm:t>
        <a:bodyPr/>
        <a:lstStyle/>
        <a:p>
          <a:endParaRPr lang="en-US"/>
        </a:p>
      </dgm:t>
    </dgm:pt>
    <dgm:pt modelId="{1701406B-BB4D-46AF-980B-7D5F5F071035}" type="sibTrans" cxnId="{981B4CEB-2954-442C-83E0-68CF62F0D7AC}">
      <dgm:prSet/>
      <dgm:spPr/>
      <dgm:t>
        <a:bodyPr/>
        <a:lstStyle/>
        <a:p>
          <a:endParaRPr lang="en-US"/>
        </a:p>
      </dgm:t>
    </dgm:pt>
    <dgm:pt modelId="{EC225F1C-E934-439B-8B32-FD86DDE717CA}">
      <dgm:prSet phldrT="[Text]"/>
      <dgm:spPr>
        <a:noFill/>
      </dgm:spPr>
      <dgm:t>
        <a:bodyPr/>
        <a:lstStyle/>
        <a:p>
          <a:endParaRPr lang="en-US" dirty="0">
            <a:latin typeface="Comic Sans MS" panose="030F0702030302020204" pitchFamily="66" charset="0"/>
          </a:endParaRPr>
        </a:p>
      </dgm:t>
    </dgm:pt>
    <dgm:pt modelId="{CE9DC6B4-C83B-4CC4-A31A-39CBA03CAD58}" type="parTrans" cxnId="{E6EF0ABE-CC61-4552-98F7-975D73A132F0}">
      <dgm:prSet/>
      <dgm:spPr/>
      <dgm:t>
        <a:bodyPr/>
        <a:lstStyle/>
        <a:p>
          <a:endParaRPr lang="en-US"/>
        </a:p>
      </dgm:t>
    </dgm:pt>
    <dgm:pt modelId="{B3654283-8D02-44FD-9033-C5319C44363E}" type="sibTrans" cxnId="{E6EF0ABE-CC61-4552-98F7-975D73A132F0}">
      <dgm:prSet/>
      <dgm:spPr/>
      <dgm:t>
        <a:bodyPr/>
        <a:lstStyle/>
        <a:p>
          <a:endParaRPr lang="en-US"/>
        </a:p>
      </dgm:t>
    </dgm:pt>
    <dgm:pt modelId="{07022093-CD75-4F40-89B7-3E94F890EEE5}">
      <dgm:prSet phldrT="[Text]"/>
      <dgm:spPr/>
      <dgm:t>
        <a:bodyPr/>
        <a:lstStyle/>
        <a:p>
          <a:endParaRPr lang="en-US" dirty="0">
            <a:latin typeface="Comic Sans MS" panose="030F0702030302020204" pitchFamily="66" charset="0"/>
          </a:endParaRPr>
        </a:p>
      </dgm:t>
    </dgm:pt>
    <dgm:pt modelId="{943B9967-9A80-407C-A765-71DDD1DC650E}" type="parTrans" cxnId="{0022CEC4-88D8-4363-859B-0FE7BF73A880}">
      <dgm:prSet/>
      <dgm:spPr/>
      <dgm:t>
        <a:bodyPr/>
        <a:lstStyle/>
        <a:p>
          <a:endParaRPr lang="en-US"/>
        </a:p>
      </dgm:t>
    </dgm:pt>
    <dgm:pt modelId="{72F98307-8F0F-4B1E-BC37-9F0FD0E219A4}" type="sibTrans" cxnId="{0022CEC4-88D8-4363-859B-0FE7BF73A880}">
      <dgm:prSet/>
      <dgm:spPr/>
      <dgm:t>
        <a:bodyPr/>
        <a:lstStyle/>
        <a:p>
          <a:endParaRPr lang="en-US"/>
        </a:p>
      </dgm:t>
    </dgm:pt>
    <dgm:pt modelId="{82A40C18-8634-4014-96CC-2C99EB0C5712}">
      <dgm:prSet phldrT="[Text]"/>
      <dgm:spPr>
        <a:solidFill>
          <a:schemeClr val="accent3">
            <a:lumMod val="50000"/>
            <a:alpha val="40000"/>
          </a:schemeClr>
        </a:solidFill>
      </dgm:spPr>
      <dgm:t>
        <a:bodyPr/>
        <a:lstStyle/>
        <a:p>
          <a:endParaRPr lang="en-US" dirty="0">
            <a:latin typeface="Comic Sans MS" panose="030F0702030302020204" pitchFamily="66" charset="0"/>
          </a:endParaRPr>
        </a:p>
      </dgm:t>
    </dgm:pt>
    <dgm:pt modelId="{222CDE65-9A5C-46C8-9AA1-53044A2C7AE3}" type="parTrans" cxnId="{C30664DE-4749-4867-93A7-1B9592B06BE9}">
      <dgm:prSet/>
      <dgm:spPr/>
      <dgm:t>
        <a:bodyPr/>
        <a:lstStyle/>
        <a:p>
          <a:endParaRPr lang="en-US"/>
        </a:p>
      </dgm:t>
    </dgm:pt>
    <dgm:pt modelId="{C036098E-D2A8-4F1B-B833-AED2CDE6B925}" type="sibTrans" cxnId="{C30664DE-4749-4867-93A7-1B9592B06BE9}">
      <dgm:prSet/>
      <dgm:spPr/>
      <dgm:t>
        <a:bodyPr/>
        <a:lstStyle/>
        <a:p>
          <a:endParaRPr lang="en-US"/>
        </a:p>
      </dgm:t>
    </dgm:pt>
    <dgm:pt modelId="{80106C5A-43D1-44A9-B7CA-E5A619155429}">
      <dgm:prSet phldrT="[Text]"/>
      <dgm:spPr>
        <a:solidFill>
          <a:schemeClr val="accent3">
            <a:lumMod val="50000"/>
            <a:alpha val="40000"/>
          </a:schemeClr>
        </a:solidFill>
      </dgm:spPr>
      <dgm:t>
        <a:bodyPr/>
        <a:lstStyle/>
        <a:p>
          <a:endParaRPr lang="en-US" dirty="0">
            <a:latin typeface="Comic Sans MS" panose="030F0702030302020204" pitchFamily="66" charset="0"/>
          </a:endParaRPr>
        </a:p>
      </dgm:t>
    </dgm:pt>
    <dgm:pt modelId="{BA2F7F83-E749-42C7-8FB2-11A2AD2D74BE}" type="parTrans" cxnId="{E32297E9-6EF9-4B7C-9E59-9AB8086E3057}">
      <dgm:prSet/>
      <dgm:spPr/>
      <dgm:t>
        <a:bodyPr/>
        <a:lstStyle/>
        <a:p>
          <a:endParaRPr lang="en-US"/>
        </a:p>
      </dgm:t>
    </dgm:pt>
    <dgm:pt modelId="{27421020-14B9-4D4F-B07E-EBEF25A991AE}" type="sibTrans" cxnId="{E32297E9-6EF9-4B7C-9E59-9AB8086E3057}">
      <dgm:prSet/>
      <dgm:spPr/>
      <dgm:t>
        <a:bodyPr/>
        <a:lstStyle/>
        <a:p>
          <a:endParaRPr lang="en-US"/>
        </a:p>
      </dgm:t>
    </dgm:pt>
    <dgm:pt modelId="{CDD56D22-EABB-4353-8FB7-D5CA23E1D334}">
      <dgm:prSet phldrT="[Text]"/>
      <dgm:spPr>
        <a:noFill/>
      </dgm:spPr>
      <dgm:t>
        <a:bodyPr/>
        <a:lstStyle/>
        <a:p>
          <a:endParaRPr lang="en-US" dirty="0">
            <a:latin typeface="Comic Sans MS" panose="030F0702030302020204" pitchFamily="66" charset="0"/>
          </a:endParaRPr>
        </a:p>
      </dgm:t>
    </dgm:pt>
    <dgm:pt modelId="{ADFDE196-8E6F-4C7C-A0B5-E8F4E0704972}" type="sibTrans" cxnId="{77FC82C6-5964-4E01-93C9-E9BE46D918EF}">
      <dgm:prSet/>
      <dgm:spPr/>
      <dgm:t>
        <a:bodyPr/>
        <a:lstStyle/>
        <a:p>
          <a:endParaRPr lang="en-US"/>
        </a:p>
      </dgm:t>
    </dgm:pt>
    <dgm:pt modelId="{3E3E1EBD-7DF8-4F9D-81DB-66A54128CA5D}" type="parTrans" cxnId="{77FC82C6-5964-4E01-93C9-E9BE46D918EF}">
      <dgm:prSet/>
      <dgm:spPr/>
      <dgm:t>
        <a:bodyPr/>
        <a:lstStyle/>
        <a:p>
          <a:endParaRPr lang="en-US"/>
        </a:p>
      </dgm:t>
    </dgm:pt>
    <dgm:pt modelId="{34654A38-95CF-43F0-9EED-C62B10C7759B}">
      <dgm:prSet phldrT="[Text]"/>
      <dgm:spPr>
        <a:solidFill>
          <a:schemeClr val="accent3">
            <a:lumMod val="50000"/>
            <a:alpha val="40000"/>
          </a:schemeClr>
        </a:solidFill>
      </dgm:spPr>
      <dgm:t>
        <a:bodyPr/>
        <a:lstStyle/>
        <a:p>
          <a:endParaRPr lang="en-US" dirty="0">
            <a:latin typeface="Comic Sans MS" panose="030F0702030302020204" pitchFamily="66" charset="0"/>
          </a:endParaRPr>
        </a:p>
      </dgm:t>
    </dgm:pt>
    <dgm:pt modelId="{95FD10DD-4016-4E95-9D54-DFF1E413073B}" type="parTrans" cxnId="{F2C2CA9A-553C-41BB-B733-BE2E144FFB3D}">
      <dgm:prSet/>
      <dgm:spPr/>
      <dgm:t>
        <a:bodyPr/>
        <a:lstStyle/>
        <a:p>
          <a:endParaRPr lang="en-US"/>
        </a:p>
      </dgm:t>
    </dgm:pt>
    <dgm:pt modelId="{13C4ED2A-F9A1-4B8C-95A3-2352DE5277F2}" type="sibTrans" cxnId="{F2C2CA9A-553C-41BB-B733-BE2E144FFB3D}">
      <dgm:prSet/>
      <dgm:spPr/>
      <dgm:t>
        <a:bodyPr/>
        <a:lstStyle/>
        <a:p>
          <a:endParaRPr lang="en-US"/>
        </a:p>
      </dgm:t>
    </dgm:pt>
    <dgm:pt modelId="{66564E0F-5AAB-4ABB-B12F-8C158A421FA5}" type="pres">
      <dgm:prSet presAssocID="{A7DA0D8A-4821-463A-B580-93923430EE62}" presName="Name0" presStyleCnt="0">
        <dgm:presLayoutVars>
          <dgm:dir/>
          <dgm:resizeHandles val="exact"/>
        </dgm:presLayoutVars>
      </dgm:prSet>
      <dgm:spPr/>
    </dgm:pt>
    <dgm:pt modelId="{E8D1133E-3F5F-4920-BCBB-179163118ECC}" type="pres">
      <dgm:prSet presAssocID="{CDD56D22-EABB-4353-8FB7-D5CA23E1D334}" presName="composite" presStyleCnt="0"/>
      <dgm:spPr/>
    </dgm:pt>
    <dgm:pt modelId="{A6F5DBFC-04C2-401E-915F-F95EB6308356}" type="pres">
      <dgm:prSet presAssocID="{CDD56D22-EABB-4353-8FB7-D5CA23E1D334}" presName="rect1" presStyleLbl="bgShp" presStyleIdx="0" presStyleCnt="7"/>
      <dgm:spPr>
        <a:blipFill>
          <a:blip xmlns:r="http://schemas.openxmlformats.org/officeDocument/2006/relationships" r:embed="rId1" cstate="email">
            <a:extLst>
              <a:ext uri="{28A0092B-C50C-407E-A947-70E740481C1C}">
                <a14:useLocalDpi xmlns:a14="http://schemas.microsoft.com/office/drawing/2010/main"/>
              </a:ext>
            </a:extLst>
          </a:blip>
          <a:srcRect/>
          <a:stretch>
            <a:fillRect l="-14000" r="-14000"/>
          </a:stretch>
        </a:blipFill>
      </dgm:spPr>
    </dgm:pt>
    <dgm:pt modelId="{8292FCEF-7871-4BA2-A6CC-FB2B9F9446F9}" type="pres">
      <dgm:prSet presAssocID="{CDD56D22-EABB-4353-8FB7-D5CA23E1D334}" presName="rect2" presStyleLbl="trBgShp" presStyleIdx="0" presStyleCnt="7">
        <dgm:presLayoutVars>
          <dgm:bulletEnabled val="1"/>
        </dgm:presLayoutVars>
      </dgm:prSet>
      <dgm:spPr/>
    </dgm:pt>
    <dgm:pt modelId="{CCB1FC38-0783-412C-987D-AA3E28074672}" type="pres">
      <dgm:prSet presAssocID="{ADFDE196-8E6F-4C7C-A0B5-E8F4E0704972}" presName="sibTrans" presStyleCnt="0"/>
      <dgm:spPr/>
    </dgm:pt>
    <dgm:pt modelId="{28926D18-AFA1-435B-877A-86E022E00A7A}" type="pres">
      <dgm:prSet presAssocID="{D62F825B-4AC6-4D09-86CA-FA6C81AD43E0}" presName="composite" presStyleCnt="0"/>
      <dgm:spPr/>
    </dgm:pt>
    <dgm:pt modelId="{F0FB43A0-DCDC-4F9A-B67C-CB0F4B59EAB9}" type="pres">
      <dgm:prSet presAssocID="{D62F825B-4AC6-4D09-86CA-FA6C81AD43E0}" presName="rect1" presStyleLbl="bgShp" presStyleIdx="1" presStyleCnt="7"/>
      <dgm:spPr>
        <a:blipFill>
          <a:blip xmlns:r="http://schemas.openxmlformats.org/officeDocument/2006/relationships" r:embed="rId2" cstate="email">
            <a:extLst>
              <a:ext uri="{28A0092B-C50C-407E-A947-70E740481C1C}">
                <a14:useLocalDpi xmlns:a14="http://schemas.microsoft.com/office/drawing/2010/main"/>
              </a:ext>
            </a:extLst>
          </a:blip>
          <a:srcRect/>
          <a:stretch>
            <a:fillRect l="-7000" r="-7000"/>
          </a:stretch>
        </a:blipFill>
      </dgm:spPr>
    </dgm:pt>
    <dgm:pt modelId="{59989E90-42EA-4EA7-A4DC-31696028E0D8}" type="pres">
      <dgm:prSet presAssocID="{D62F825B-4AC6-4D09-86CA-FA6C81AD43E0}" presName="rect2" presStyleLbl="trBgShp" presStyleIdx="1" presStyleCnt="7">
        <dgm:presLayoutVars>
          <dgm:bulletEnabled val="1"/>
        </dgm:presLayoutVars>
      </dgm:prSet>
      <dgm:spPr/>
    </dgm:pt>
    <dgm:pt modelId="{C37F2903-DBC4-4774-9DD9-D2578463162F}" type="pres">
      <dgm:prSet presAssocID="{1701406B-BB4D-46AF-980B-7D5F5F071035}" presName="sibTrans" presStyleCnt="0"/>
      <dgm:spPr/>
    </dgm:pt>
    <dgm:pt modelId="{DE605D6F-6EEA-4D3B-84B7-404729B217C9}" type="pres">
      <dgm:prSet presAssocID="{EC225F1C-E934-439B-8B32-FD86DDE717CA}" presName="composite" presStyleCnt="0"/>
      <dgm:spPr/>
    </dgm:pt>
    <dgm:pt modelId="{6EB0FEB2-1913-4AFE-886E-D4796690B9F9}" type="pres">
      <dgm:prSet presAssocID="{EC225F1C-E934-439B-8B32-FD86DDE717CA}" presName="rect1" presStyleLbl="bgShp" presStyleIdx="2" presStyleCnt="7"/>
      <dgm:spPr>
        <a:blipFill>
          <a:blip xmlns:r="http://schemas.openxmlformats.org/officeDocument/2006/relationships" r:embed="rId3" cstate="email">
            <a:extLst>
              <a:ext uri="{28A0092B-C50C-407E-A947-70E740481C1C}">
                <a14:useLocalDpi xmlns:a14="http://schemas.microsoft.com/office/drawing/2010/main"/>
              </a:ext>
            </a:extLst>
          </a:blip>
          <a:srcRect/>
          <a:stretch>
            <a:fillRect l="-7000" r="-7000"/>
          </a:stretch>
        </a:blipFill>
      </dgm:spPr>
    </dgm:pt>
    <dgm:pt modelId="{4BC8AC8C-D45B-4C7C-B8CC-A113416DA236}" type="pres">
      <dgm:prSet presAssocID="{EC225F1C-E934-439B-8B32-FD86DDE717CA}" presName="rect2" presStyleLbl="trBgShp" presStyleIdx="2" presStyleCnt="7">
        <dgm:presLayoutVars>
          <dgm:bulletEnabled val="1"/>
        </dgm:presLayoutVars>
      </dgm:prSet>
      <dgm:spPr/>
    </dgm:pt>
    <dgm:pt modelId="{5B76070D-9E9E-45A2-80A3-D59496A01BD3}" type="pres">
      <dgm:prSet presAssocID="{B3654283-8D02-44FD-9033-C5319C44363E}" presName="sibTrans" presStyleCnt="0"/>
      <dgm:spPr/>
    </dgm:pt>
    <dgm:pt modelId="{F47763B9-DDE3-4ED8-945E-836FFC9B027F}" type="pres">
      <dgm:prSet presAssocID="{07022093-CD75-4F40-89B7-3E94F890EEE5}" presName="composite" presStyleCnt="0"/>
      <dgm:spPr/>
    </dgm:pt>
    <dgm:pt modelId="{5933E9D7-ADCB-41FD-94DC-C86436BF55B5}" type="pres">
      <dgm:prSet presAssocID="{07022093-CD75-4F40-89B7-3E94F890EEE5}" presName="rect1" presStyleLbl="bgShp" presStyleIdx="3" presStyleCnt="7"/>
      <dgm:spPr>
        <a:blipFill>
          <a:blip xmlns:r="http://schemas.openxmlformats.org/officeDocument/2006/relationships" r:embed="rId4" cstate="email">
            <a:extLst>
              <a:ext uri="{28A0092B-C50C-407E-A947-70E740481C1C}">
                <a14:useLocalDpi xmlns:a14="http://schemas.microsoft.com/office/drawing/2010/main"/>
              </a:ext>
            </a:extLst>
          </a:blip>
          <a:srcRect/>
          <a:stretch>
            <a:fillRect l="-26000" r="-26000"/>
          </a:stretch>
        </a:blipFill>
      </dgm:spPr>
    </dgm:pt>
    <dgm:pt modelId="{9C71BFD1-F5AB-4991-8CA9-50B7148B50B1}" type="pres">
      <dgm:prSet presAssocID="{07022093-CD75-4F40-89B7-3E94F890EEE5}" presName="rect2" presStyleLbl="trBgShp" presStyleIdx="3" presStyleCnt="7">
        <dgm:presLayoutVars>
          <dgm:bulletEnabled val="1"/>
        </dgm:presLayoutVars>
      </dgm:prSet>
      <dgm:spPr/>
    </dgm:pt>
    <dgm:pt modelId="{6EAF0303-4009-4EE8-ADE1-C8FF11F7AD95}" type="pres">
      <dgm:prSet presAssocID="{72F98307-8F0F-4B1E-BC37-9F0FD0E219A4}" presName="sibTrans" presStyleCnt="0"/>
      <dgm:spPr/>
    </dgm:pt>
    <dgm:pt modelId="{36CA8887-232E-47E9-B182-81DF4A2E4A95}" type="pres">
      <dgm:prSet presAssocID="{82A40C18-8634-4014-96CC-2C99EB0C5712}" presName="composite" presStyleCnt="0"/>
      <dgm:spPr/>
    </dgm:pt>
    <dgm:pt modelId="{E0F1B51A-B14B-4C23-BEB1-47706AEE3F3E}" type="pres">
      <dgm:prSet presAssocID="{82A40C18-8634-4014-96CC-2C99EB0C5712}" presName="rect1" presStyleLbl="bgShp" presStyleIdx="4" presStyleCnt="7"/>
      <dgm:spPr>
        <a:blipFill>
          <a:blip xmlns:r="http://schemas.openxmlformats.org/officeDocument/2006/relationships" r:embed="rId5" cstate="email">
            <a:extLst>
              <a:ext uri="{28A0092B-C50C-407E-A947-70E740481C1C}">
                <a14:useLocalDpi xmlns:a14="http://schemas.microsoft.com/office/drawing/2010/main"/>
              </a:ext>
            </a:extLst>
          </a:blip>
          <a:srcRect/>
          <a:stretch>
            <a:fillRect l="-8000" r="-8000"/>
          </a:stretch>
        </a:blipFill>
      </dgm:spPr>
    </dgm:pt>
    <dgm:pt modelId="{6BD4A2B0-8F08-4887-9FB2-AB049230C29E}" type="pres">
      <dgm:prSet presAssocID="{82A40C18-8634-4014-96CC-2C99EB0C5712}" presName="rect2" presStyleLbl="trBgShp" presStyleIdx="4" presStyleCnt="7">
        <dgm:presLayoutVars>
          <dgm:bulletEnabled val="1"/>
        </dgm:presLayoutVars>
      </dgm:prSet>
      <dgm:spPr/>
    </dgm:pt>
    <dgm:pt modelId="{07BB9079-CEFA-46BE-ABA2-2FEC9180F0D3}" type="pres">
      <dgm:prSet presAssocID="{C036098E-D2A8-4F1B-B833-AED2CDE6B925}" presName="sibTrans" presStyleCnt="0"/>
      <dgm:spPr/>
    </dgm:pt>
    <dgm:pt modelId="{121CDF45-A3F6-4312-81E1-027B4E6FF7DF}" type="pres">
      <dgm:prSet presAssocID="{34654A38-95CF-43F0-9EED-C62B10C7759B}" presName="composite" presStyleCnt="0"/>
      <dgm:spPr/>
    </dgm:pt>
    <dgm:pt modelId="{7E4A3FD7-DBA7-4B54-823F-239425B0692B}" type="pres">
      <dgm:prSet presAssocID="{34654A38-95CF-43F0-9EED-C62B10C7759B}" presName="rect1" presStyleLbl="bgShp" presStyleIdx="5" presStyleCnt="7"/>
      <dgm:spPr>
        <a:blipFill>
          <a:blip xmlns:r="http://schemas.openxmlformats.org/officeDocument/2006/relationships" r:embed="rId6" cstate="email">
            <a:extLst>
              <a:ext uri="{28A0092B-C50C-407E-A947-70E740481C1C}">
                <a14:useLocalDpi xmlns:a14="http://schemas.microsoft.com/office/drawing/2010/main"/>
              </a:ext>
            </a:extLst>
          </a:blip>
          <a:srcRect/>
          <a:stretch>
            <a:fillRect l="-21000" r="-21000"/>
          </a:stretch>
        </a:blipFill>
      </dgm:spPr>
    </dgm:pt>
    <dgm:pt modelId="{243A31F8-E787-40A4-BCFC-3F809C93C01D}" type="pres">
      <dgm:prSet presAssocID="{34654A38-95CF-43F0-9EED-C62B10C7759B}" presName="rect2" presStyleLbl="trBgShp" presStyleIdx="5" presStyleCnt="7">
        <dgm:presLayoutVars>
          <dgm:bulletEnabled val="1"/>
        </dgm:presLayoutVars>
      </dgm:prSet>
      <dgm:spPr/>
    </dgm:pt>
    <dgm:pt modelId="{BAF6CCAB-C282-4FBC-9C4D-90E53BEC4B95}" type="pres">
      <dgm:prSet presAssocID="{13C4ED2A-F9A1-4B8C-95A3-2352DE5277F2}" presName="sibTrans" presStyleCnt="0"/>
      <dgm:spPr/>
    </dgm:pt>
    <dgm:pt modelId="{AEE8F91F-EA34-4A62-BAA1-8D498D1D4276}" type="pres">
      <dgm:prSet presAssocID="{80106C5A-43D1-44A9-B7CA-E5A619155429}" presName="composite" presStyleCnt="0"/>
      <dgm:spPr/>
    </dgm:pt>
    <dgm:pt modelId="{D54E79F3-E9DC-4D68-8BB0-28193BADF73F}" type="pres">
      <dgm:prSet presAssocID="{80106C5A-43D1-44A9-B7CA-E5A619155429}" presName="rect1" presStyleLbl="bgShp" presStyleIdx="6" presStyleCnt="7"/>
      <dgm:spPr>
        <a:blipFill>
          <a:blip xmlns:r="http://schemas.openxmlformats.org/officeDocument/2006/relationships" r:embed="rId7" cstate="email">
            <a:extLst>
              <a:ext uri="{28A0092B-C50C-407E-A947-70E740481C1C}">
                <a14:useLocalDpi xmlns:a14="http://schemas.microsoft.com/office/drawing/2010/main"/>
              </a:ext>
            </a:extLst>
          </a:blip>
          <a:srcRect/>
          <a:stretch>
            <a:fillRect t="-4000" b="-4000"/>
          </a:stretch>
        </a:blipFill>
      </dgm:spPr>
    </dgm:pt>
    <dgm:pt modelId="{2A081709-30BE-4560-8ED6-E24684A14996}" type="pres">
      <dgm:prSet presAssocID="{80106C5A-43D1-44A9-B7CA-E5A619155429}" presName="rect2" presStyleLbl="trBgShp" presStyleIdx="6" presStyleCnt="7">
        <dgm:presLayoutVars>
          <dgm:bulletEnabled val="1"/>
        </dgm:presLayoutVars>
      </dgm:prSet>
      <dgm:spPr/>
    </dgm:pt>
  </dgm:ptLst>
  <dgm:cxnLst>
    <dgm:cxn modelId="{7C8B0F55-B12B-4037-8B60-7817D1CD9BE2}" type="presOf" srcId="{80106C5A-43D1-44A9-B7CA-E5A619155429}" destId="{2A081709-30BE-4560-8ED6-E24684A14996}" srcOrd="0" destOrd="0" presId="urn:microsoft.com/office/officeart/2008/layout/BendingPictureSemiTransparentText"/>
    <dgm:cxn modelId="{C4864089-EABC-4AA4-9EE7-FE0F3EB20297}" type="presOf" srcId="{82A40C18-8634-4014-96CC-2C99EB0C5712}" destId="{6BD4A2B0-8F08-4887-9FB2-AB049230C29E}" srcOrd="0" destOrd="0" presId="urn:microsoft.com/office/officeart/2008/layout/BendingPictureSemiTransparentText"/>
    <dgm:cxn modelId="{5B7C6698-3AAB-4391-884C-64985D0C526D}" type="presOf" srcId="{CDD56D22-EABB-4353-8FB7-D5CA23E1D334}" destId="{8292FCEF-7871-4BA2-A6CC-FB2B9F9446F9}" srcOrd="0" destOrd="0" presId="urn:microsoft.com/office/officeart/2008/layout/BendingPictureSemiTransparentText"/>
    <dgm:cxn modelId="{F2C2CA9A-553C-41BB-B733-BE2E144FFB3D}" srcId="{A7DA0D8A-4821-463A-B580-93923430EE62}" destId="{34654A38-95CF-43F0-9EED-C62B10C7759B}" srcOrd="5" destOrd="0" parTransId="{95FD10DD-4016-4E95-9D54-DFF1E413073B}" sibTransId="{13C4ED2A-F9A1-4B8C-95A3-2352DE5277F2}"/>
    <dgm:cxn modelId="{474BD99B-0D0E-497B-B261-C5C8B6EF16DC}" type="presOf" srcId="{34654A38-95CF-43F0-9EED-C62B10C7759B}" destId="{243A31F8-E787-40A4-BCFC-3F809C93C01D}" srcOrd="0" destOrd="0" presId="urn:microsoft.com/office/officeart/2008/layout/BendingPictureSemiTransparentText"/>
    <dgm:cxn modelId="{90C1D5A2-3335-46FD-9E62-51CDA945CEAC}" type="presOf" srcId="{D62F825B-4AC6-4D09-86CA-FA6C81AD43E0}" destId="{59989E90-42EA-4EA7-A4DC-31696028E0D8}" srcOrd="0" destOrd="0" presId="urn:microsoft.com/office/officeart/2008/layout/BendingPictureSemiTransparentText"/>
    <dgm:cxn modelId="{F587F4B5-7137-4300-A389-8D32843A19BF}" type="presOf" srcId="{EC225F1C-E934-439B-8B32-FD86DDE717CA}" destId="{4BC8AC8C-D45B-4C7C-B8CC-A113416DA236}" srcOrd="0" destOrd="0" presId="urn:microsoft.com/office/officeart/2008/layout/BendingPictureSemiTransparentText"/>
    <dgm:cxn modelId="{E6EF0ABE-CC61-4552-98F7-975D73A132F0}" srcId="{A7DA0D8A-4821-463A-B580-93923430EE62}" destId="{EC225F1C-E934-439B-8B32-FD86DDE717CA}" srcOrd="2" destOrd="0" parTransId="{CE9DC6B4-C83B-4CC4-A31A-39CBA03CAD58}" sibTransId="{B3654283-8D02-44FD-9033-C5319C44363E}"/>
    <dgm:cxn modelId="{0022CEC4-88D8-4363-859B-0FE7BF73A880}" srcId="{A7DA0D8A-4821-463A-B580-93923430EE62}" destId="{07022093-CD75-4F40-89B7-3E94F890EEE5}" srcOrd="3" destOrd="0" parTransId="{943B9967-9A80-407C-A765-71DDD1DC650E}" sibTransId="{72F98307-8F0F-4B1E-BC37-9F0FD0E219A4}"/>
    <dgm:cxn modelId="{77FC82C6-5964-4E01-93C9-E9BE46D918EF}" srcId="{A7DA0D8A-4821-463A-B580-93923430EE62}" destId="{CDD56D22-EABB-4353-8FB7-D5CA23E1D334}" srcOrd="0" destOrd="0" parTransId="{3E3E1EBD-7DF8-4F9D-81DB-66A54128CA5D}" sibTransId="{ADFDE196-8E6F-4C7C-A0B5-E8F4E0704972}"/>
    <dgm:cxn modelId="{C30664DE-4749-4867-93A7-1B9592B06BE9}" srcId="{A7DA0D8A-4821-463A-B580-93923430EE62}" destId="{82A40C18-8634-4014-96CC-2C99EB0C5712}" srcOrd="4" destOrd="0" parTransId="{222CDE65-9A5C-46C8-9AA1-53044A2C7AE3}" sibTransId="{C036098E-D2A8-4F1B-B833-AED2CDE6B925}"/>
    <dgm:cxn modelId="{E32297E9-6EF9-4B7C-9E59-9AB8086E3057}" srcId="{A7DA0D8A-4821-463A-B580-93923430EE62}" destId="{80106C5A-43D1-44A9-B7CA-E5A619155429}" srcOrd="6" destOrd="0" parTransId="{BA2F7F83-E749-42C7-8FB2-11A2AD2D74BE}" sibTransId="{27421020-14B9-4D4F-B07E-EBEF25A991AE}"/>
    <dgm:cxn modelId="{981B4CEB-2954-442C-83E0-68CF62F0D7AC}" srcId="{A7DA0D8A-4821-463A-B580-93923430EE62}" destId="{D62F825B-4AC6-4D09-86CA-FA6C81AD43E0}" srcOrd="1" destOrd="0" parTransId="{465C5064-08D0-4400-862A-91A7B4D943A1}" sibTransId="{1701406B-BB4D-46AF-980B-7D5F5F071035}"/>
    <dgm:cxn modelId="{83C4CBF5-B897-49D3-A4DD-95CD8B810439}" type="presOf" srcId="{A7DA0D8A-4821-463A-B580-93923430EE62}" destId="{66564E0F-5AAB-4ABB-B12F-8C158A421FA5}" srcOrd="0" destOrd="0" presId="urn:microsoft.com/office/officeart/2008/layout/BendingPictureSemiTransparentText"/>
    <dgm:cxn modelId="{93F440FF-10A1-49AA-9FDC-A87A03BC4BC5}" type="presOf" srcId="{07022093-CD75-4F40-89B7-3E94F890EEE5}" destId="{9C71BFD1-F5AB-4991-8CA9-50B7148B50B1}" srcOrd="0" destOrd="0" presId="urn:microsoft.com/office/officeart/2008/layout/BendingPictureSemiTransparentText"/>
    <dgm:cxn modelId="{E9649663-1673-4E8C-8879-E5CB749E741F}" type="presParOf" srcId="{66564E0F-5AAB-4ABB-B12F-8C158A421FA5}" destId="{E8D1133E-3F5F-4920-BCBB-179163118ECC}" srcOrd="0" destOrd="0" presId="urn:microsoft.com/office/officeart/2008/layout/BendingPictureSemiTransparentText"/>
    <dgm:cxn modelId="{E7798675-C5D8-45E4-96AE-76F7597C39B8}" type="presParOf" srcId="{E8D1133E-3F5F-4920-BCBB-179163118ECC}" destId="{A6F5DBFC-04C2-401E-915F-F95EB6308356}" srcOrd="0" destOrd="0" presId="urn:microsoft.com/office/officeart/2008/layout/BendingPictureSemiTransparentText"/>
    <dgm:cxn modelId="{C609041A-620B-4E42-9222-4E4D84675F46}" type="presParOf" srcId="{E8D1133E-3F5F-4920-BCBB-179163118ECC}" destId="{8292FCEF-7871-4BA2-A6CC-FB2B9F9446F9}" srcOrd="1" destOrd="0" presId="urn:microsoft.com/office/officeart/2008/layout/BendingPictureSemiTransparentText"/>
    <dgm:cxn modelId="{95D0B4BA-CA83-48DD-94C5-C0BA6368C6CF}" type="presParOf" srcId="{66564E0F-5AAB-4ABB-B12F-8C158A421FA5}" destId="{CCB1FC38-0783-412C-987D-AA3E28074672}" srcOrd="1" destOrd="0" presId="urn:microsoft.com/office/officeart/2008/layout/BendingPictureSemiTransparentText"/>
    <dgm:cxn modelId="{FAFC3777-B85D-4ACE-8F15-9CF0DB4C0FC4}" type="presParOf" srcId="{66564E0F-5AAB-4ABB-B12F-8C158A421FA5}" destId="{28926D18-AFA1-435B-877A-86E022E00A7A}" srcOrd="2" destOrd="0" presId="urn:microsoft.com/office/officeart/2008/layout/BendingPictureSemiTransparentText"/>
    <dgm:cxn modelId="{1E40F4D7-6D27-45AF-9ADD-D0B905C4FB4E}" type="presParOf" srcId="{28926D18-AFA1-435B-877A-86E022E00A7A}" destId="{F0FB43A0-DCDC-4F9A-B67C-CB0F4B59EAB9}" srcOrd="0" destOrd="0" presId="urn:microsoft.com/office/officeart/2008/layout/BendingPictureSemiTransparentText"/>
    <dgm:cxn modelId="{9172D181-4EBF-4C69-A007-DCDF85C0E1F6}" type="presParOf" srcId="{28926D18-AFA1-435B-877A-86E022E00A7A}" destId="{59989E90-42EA-4EA7-A4DC-31696028E0D8}" srcOrd="1" destOrd="0" presId="urn:microsoft.com/office/officeart/2008/layout/BendingPictureSemiTransparentText"/>
    <dgm:cxn modelId="{84DE81C8-DA6C-4E30-AB06-45C8C0A24AE3}" type="presParOf" srcId="{66564E0F-5AAB-4ABB-B12F-8C158A421FA5}" destId="{C37F2903-DBC4-4774-9DD9-D2578463162F}" srcOrd="3" destOrd="0" presId="urn:microsoft.com/office/officeart/2008/layout/BendingPictureSemiTransparentText"/>
    <dgm:cxn modelId="{F666516D-3783-4289-A692-DCA8235E73F2}" type="presParOf" srcId="{66564E0F-5AAB-4ABB-B12F-8C158A421FA5}" destId="{DE605D6F-6EEA-4D3B-84B7-404729B217C9}" srcOrd="4" destOrd="0" presId="urn:microsoft.com/office/officeart/2008/layout/BendingPictureSemiTransparentText"/>
    <dgm:cxn modelId="{5383A304-8E1C-47D7-B8F5-9BADDDE1DBD6}" type="presParOf" srcId="{DE605D6F-6EEA-4D3B-84B7-404729B217C9}" destId="{6EB0FEB2-1913-4AFE-886E-D4796690B9F9}" srcOrd="0" destOrd="0" presId="urn:microsoft.com/office/officeart/2008/layout/BendingPictureSemiTransparentText"/>
    <dgm:cxn modelId="{7370779A-1727-400B-B16F-404A4623E377}" type="presParOf" srcId="{DE605D6F-6EEA-4D3B-84B7-404729B217C9}" destId="{4BC8AC8C-D45B-4C7C-B8CC-A113416DA236}" srcOrd="1" destOrd="0" presId="urn:microsoft.com/office/officeart/2008/layout/BendingPictureSemiTransparentText"/>
    <dgm:cxn modelId="{48A4947C-4A59-4836-B111-5E2DED4FDD00}" type="presParOf" srcId="{66564E0F-5AAB-4ABB-B12F-8C158A421FA5}" destId="{5B76070D-9E9E-45A2-80A3-D59496A01BD3}" srcOrd="5" destOrd="0" presId="urn:microsoft.com/office/officeart/2008/layout/BendingPictureSemiTransparentText"/>
    <dgm:cxn modelId="{5975BB5D-CF42-456B-A94F-637EA8E05FB4}" type="presParOf" srcId="{66564E0F-5AAB-4ABB-B12F-8C158A421FA5}" destId="{F47763B9-DDE3-4ED8-945E-836FFC9B027F}" srcOrd="6" destOrd="0" presId="urn:microsoft.com/office/officeart/2008/layout/BendingPictureSemiTransparentText"/>
    <dgm:cxn modelId="{AC8011B9-B458-48A6-969E-AF0F5E61225C}" type="presParOf" srcId="{F47763B9-DDE3-4ED8-945E-836FFC9B027F}" destId="{5933E9D7-ADCB-41FD-94DC-C86436BF55B5}" srcOrd="0" destOrd="0" presId="urn:microsoft.com/office/officeart/2008/layout/BendingPictureSemiTransparentText"/>
    <dgm:cxn modelId="{3F701D49-8ED6-41A1-9E6E-532854C85CB7}" type="presParOf" srcId="{F47763B9-DDE3-4ED8-945E-836FFC9B027F}" destId="{9C71BFD1-F5AB-4991-8CA9-50B7148B50B1}" srcOrd="1" destOrd="0" presId="urn:microsoft.com/office/officeart/2008/layout/BendingPictureSemiTransparentText"/>
    <dgm:cxn modelId="{011AD1BA-ED99-45C5-BB6E-DDE7490668A3}" type="presParOf" srcId="{66564E0F-5AAB-4ABB-B12F-8C158A421FA5}" destId="{6EAF0303-4009-4EE8-ADE1-C8FF11F7AD95}" srcOrd="7" destOrd="0" presId="urn:microsoft.com/office/officeart/2008/layout/BendingPictureSemiTransparentText"/>
    <dgm:cxn modelId="{269D79CF-BC3C-4D0D-A15F-E69734B95A61}" type="presParOf" srcId="{66564E0F-5AAB-4ABB-B12F-8C158A421FA5}" destId="{36CA8887-232E-47E9-B182-81DF4A2E4A95}" srcOrd="8" destOrd="0" presId="urn:microsoft.com/office/officeart/2008/layout/BendingPictureSemiTransparentText"/>
    <dgm:cxn modelId="{87F6A7A0-5A03-4165-BEFE-98EAE3B10BCF}" type="presParOf" srcId="{36CA8887-232E-47E9-B182-81DF4A2E4A95}" destId="{E0F1B51A-B14B-4C23-BEB1-47706AEE3F3E}" srcOrd="0" destOrd="0" presId="urn:microsoft.com/office/officeart/2008/layout/BendingPictureSemiTransparentText"/>
    <dgm:cxn modelId="{68A51C4D-BB82-4877-8CFF-ECBF87CF5560}" type="presParOf" srcId="{36CA8887-232E-47E9-B182-81DF4A2E4A95}" destId="{6BD4A2B0-8F08-4887-9FB2-AB049230C29E}" srcOrd="1" destOrd="0" presId="urn:microsoft.com/office/officeart/2008/layout/BendingPictureSemiTransparentText"/>
    <dgm:cxn modelId="{DD8A1B8A-04AD-4888-9330-A6027CE27C32}" type="presParOf" srcId="{66564E0F-5AAB-4ABB-B12F-8C158A421FA5}" destId="{07BB9079-CEFA-46BE-ABA2-2FEC9180F0D3}" srcOrd="9" destOrd="0" presId="urn:microsoft.com/office/officeart/2008/layout/BendingPictureSemiTransparentText"/>
    <dgm:cxn modelId="{6E9BF25C-2AC4-4A22-9C07-A369E296BA09}" type="presParOf" srcId="{66564E0F-5AAB-4ABB-B12F-8C158A421FA5}" destId="{121CDF45-A3F6-4312-81E1-027B4E6FF7DF}" srcOrd="10" destOrd="0" presId="urn:microsoft.com/office/officeart/2008/layout/BendingPictureSemiTransparentText"/>
    <dgm:cxn modelId="{619D9A55-0014-4B1A-9833-D3E2DE28F8C6}" type="presParOf" srcId="{121CDF45-A3F6-4312-81E1-027B4E6FF7DF}" destId="{7E4A3FD7-DBA7-4B54-823F-239425B0692B}" srcOrd="0" destOrd="0" presId="urn:microsoft.com/office/officeart/2008/layout/BendingPictureSemiTransparentText"/>
    <dgm:cxn modelId="{54C31DB3-B2DE-4F12-B54B-5F8E4EC16086}" type="presParOf" srcId="{121CDF45-A3F6-4312-81E1-027B4E6FF7DF}" destId="{243A31F8-E787-40A4-BCFC-3F809C93C01D}" srcOrd="1" destOrd="0" presId="urn:microsoft.com/office/officeart/2008/layout/BendingPictureSemiTransparentText"/>
    <dgm:cxn modelId="{B55A525A-C666-4CE3-89D0-FD062E4073E7}" type="presParOf" srcId="{66564E0F-5AAB-4ABB-B12F-8C158A421FA5}" destId="{BAF6CCAB-C282-4FBC-9C4D-90E53BEC4B95}" srcOrd="11" destOrd="0" presId="urn:microsoft.com/office/officeart/2008/layout/BendingPictureSemiTransparentText"/>
    <dgm:cxn modelId="{27843369-C0E1-4406-B386-0979F86C6336}" type="presParOf" srcId="{66564E0F-5AAB-4ABB-B12F-8C158A421FA5}" destId="{AEE8F91F-EA34-4A62-BAA1-8D498D1D4276}" srcOrd="12" destOrd="0" presId="urn:microsoft.com/office/officeart/2008/layout/BendingPictureSemiTransparentText"/>
    <dgm:cxn modelId="{A2D186C0-B590-41AF-9B1A-C4B544CB4FA2}" type="presParOf" srcId="{AEE8F91F-EA34-4A62-BAA1-8D498D1D4276}" destId="{D54E79F3-E9DC-4D68-8BB0-28193BADF73F}" srcOrd="0" destOrd="0" presId="urn:microsoft.com/office/officeart/2008/layout/BendingPictureSemiTransparentText"/>
    <dgm:cxn modelId="{5AFE8B91-F272-45EE-B990-515A9639E1E9}" type="presParOf" srcId="{AEE8F91F-EA34-4A62-BAA1-8D498D1D4276}" destId="{2A081709-30BE-4560-8ED6-E24684A14996}" srcOrd="1" destOrd="0" presId="urn:microsoft.com/office/officeart/2008/layout/BendingPictureSemiTransparentTex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GB" altLang="en-US" b="1" dirty="0">
              <a:latin typeface="Comic Sans MS" panose="030F0702030302020204" pitchFamily="66" charset="0"/>
              <a:ea typeface="Arial Unicode MS" panose="020B0604020202020204" pitchFamily="34" charset="-128"/>
              <a:cs typeface="Arial Unicode MS" panose="020B0604020202020204" pitchFamily="34" charset="-128"/>
            </a:rPr>
            <a:t>Roe deer hoof prints (or slots) are small and are 4cm long. These are usually found along woodland paths.</a:t>
          </a:r>
          <a:endParaRPr lang="en-US"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5000" b="-5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US" altLang="en-US" b="1" dirty="0">
              <a:latin typeface="Comic Sans MS" panose="030F0702030302020204" pitchFamily="66" charset="0"/>
              <a:ea typeface="Arial Unicode MS" panose="020B0604020202020204" pitchFamily="34" charset="-128"/>
              <a:cs typeface="Arial Unicode MS" panose="020B0604020202020204" pitchFamily="34" charset="-128"/>
            </a:rPr>
            <a:t>Feeding </a:t>
          </a:r>
          <a:br>
            <a:rPr lang="en-US" altLang="en-US" b="1" dirty="0">
              <a:latin typeface="Comic Sans MS" panose="030F0702030302020204" pitchFamily="66" charset="0"/>
              <a:ea typeface="Arial Unicode MS" panose="020B0604020202020204" pitchFamily="34" charset="-128"/>
              <a:cs typeface="Arial Unicode MS" panose="020B0604020202020204" pitchFamily="34" charset="-128"/>
            </a:rPr>
          </a:br>
          <a:r>
            <a:rPr lang="en-GB" altLang="en-US" b="1" dirty="0">
              <a:latin typeface="Comic Sans MS" panose="030F0702030302020204" pitchFamily="66" charset="0"/>
              <a:ea typeface="Arial Unicode MS" panose="020B0604020202020204" pitchFamily="34" charset="-128"/>
              <a:cs typeface="Arial Unicode MS" panose="020B0604020202020204" pitchFamily="34" charset="-128"/>
            </a:rPr>
            <a:t>Roe deer have small stomachs so they have to choose the very best plants to eat. </a:t>
          </a:r>
          <a:endParaRPr lang="en-US"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000" b="-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dgm:spPr>
        <a:solidFill>
          <a:srgbClr val="7AC043"/>
        </a:solidFill>
        <a:ln>
          <a:solidFill>
            <a:schemeClr val="bg1"/>
          </a:solidFill>
        </a:ln>
        <a:effectLst>
          <a:glow rad="127000">
            <a:srgbClr val="7AC043">
              <a:alpha val="76000"/>
            </a:srgbClr>
          </a:glow>
          <a:softEdge rad="0"/>
        </a:effectLst>
      </dgm:spPr>
      <dgm:t>
        <a:bodyPr/>
        <a:lstStyle/>
        <a:p>
          <a:pPr algn="ctr"/>
          <a:r>
            <a:rPr lang="en-GB" altLang="en-US" b="1" dirty="0">
              <a:latin typeface="Comic Sans MS" panose="030F0702030302020204" pitchFamily="66" charset="0"/>
              <a:ea typeface="Arial Unicode MS" panose="020B0604020202020204" pitchFamily="34" charset="-128"/>
              <a:cs typeface="Arial Unicode MS" panose="020B0604020202020204" pitchFamily="34" charset="-128"/>
            </a:rPr>
            <a:t>Roe deer like herbs, some crops, hedgerow plants, new buds and leaves. They also like eating many garden plants. Yummy! </a:t>
          </a:r>
          <a:endParaRPr lang="en-US" dirty="0"/>
        </a:p>
      </dgm:t>
    </dgm:pt>
    <dgm:pt modelId="{F8A6AB8B-6840-48F7-B500-FDED0264AA27}" type="sibTrans" cxnId="{15729894-0CB5-4379-BA88-8DD0DDE2DC13}">
      <dgm:prSet/>
      <dgm:spPr/>
      <dgm:t>
        <a:bodyPr/>
        <a:lstStyle/>
        <a:p>
          <a:endParaRPr lang="en-US"/>
        </a:p>
      </dgm:t>
    </dgm:pt>
    <dgm:pt modelId="{D28ECF37-01E1-48B7-B047-E5D6818076EA}" type="par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5214B-551A-4992-92CE-0F9C09173592}"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D339D62F-60AD-4081-8D44-5211D6F89D87}">
      <dgm:prSet phldrT="[Text]" phldr="1"/>
      <dgm:spPr/>
      <dgm:t>
        <a:bodyPr/>
        <a:lstStyle/>
        <a:p>
          <a:endParaRPr lang="en-US" dirty="0"/>
        </a:p>
      </dgm:t>
    </dgm:pt>
    <dgm:pt modelId="{3CE2CF91-A290-4936-8B32-B493A879BD34}" type="sibTrans" cxnId="{F674C893-6256-4A32-87B5-A4545E60293A}">
      <dgm:prSet/>
      <dgm:spPr/>
      <dgm:t>
        <a:bodyPr/>
        <a:lstStyle/>
        <a:p>
          <a:endParaRPr lang="en-US"/>
        </a:p>
      </dgm:t>
    </dgm:pt>
    <dgm:pt modelId="{3CBA8E8F-6EA9-4427-9F93-DD9B8FAE14F6}" type="parTrans" cxnId="{F674C893-6256-4A32-87B5-A4545E60293A}">
      <dgm:prSet/>
      <dgm:spPr/>
      <dgm:t>
        <a:bodyPr/>
        <a:lstStyle/>
        <a:p>
          <a:endParaRPr lang="en-US"/>
        </a:p>
      </dgm:t>
    </dgm:pt>
    <dgm:pt modelId="{4EAA3723-0F22-48B4-AC9B-C473F4D274E8}" type="pres">
      <dgm:prSet presAssocID="{5125214B-551A-4992-92CE-0F9C09173592}" presName="Name0" presStyleCnt="0">
        <dgm:presLayoutVars>
          <dgm:chMax val="9"/>
          <dgm:chPref val="9"/>
        </dgm:presLayoutVars>
      </dgm:prSet>
      <dgm:spPr/>
    </dgm:pt>
    <dgm:pt modelId="{21B0F145-2E75-423E-8AEA-55CCF4BF9254}" type="pres">
      <dgm:prSet presAssocID="{D339D62F-60AD-4081-8D44-5211D6F89D87}" presName="picture1" presStyleCnt="0"/>
      <dgm:spPr/>
    </dgm:pt>
    <dgm:pt modelId="{65D52DFA-8981-4501-B50C-1F230BBF6485}" type="pres">
      <dgm:prSet presAssocID="{D339D62F-60AD-4081-8D44-5211D6F89D87}" presName="picture" presStyleLbl="alignImgPlace1" presStyleIdx="0" presStyleCnt="1"/>
      <dgm:spPr>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14000" b="-14000"/>
          </a:stretch>
        </a:blipFill>
      </dgm:spPr>
    </dgm:pt>
    <dgm:pt modelId="{3B72E882-7A4C-4A0B-88C8-CAE00947FB23}" type="pres">
      <dgm:prSet presAssocID="{D339D62F-60AD-4081-8D44-5211D6F89D87}" presName="parent1" presStyleLbl="node1" presStyleIdx="0" presStyleCnt="0">
        <dgm:presLayoutVars>
          <dgm:chMax val="0"/>
          <dgm:chPref val="0"/>
          <dgm:bulletEnabled val="1"/>
        </dgm:presLayoutVars>
      </dgm:prSet>
      <dgm:spPr/>
    </dgm:pt>
  </dgm:ptLst>
  <dgm:cxnLst>
    <dgm:cxn modelId="{CA0EC23A-C69A-4122-90E5-AF416336C614}" type="presOf" srcId="{5125214B-551A-4992-92CE-0F9C09173592}" destId="{4EAA3723-0F22-48B4-AC9B-C473F4D274E8}" srcOrd="0" destOrd="0" presId="urn:microsoft.com/office/officeart/2011/layout/ThemePictureAlternatingAccent"/>
    <dgm:cxn modelId="{F674C893-6256-4A32-87B5-A4545E60293A}" srcId="{5125214B-551A-4992-92CE-0F9C09173592}" destId="{D339D62F-60AD-4081-8D44-5211D6F89D87}" srcOrd="0" destOrd="0" parTransId="{3CBA8E8F-6EA9-4427-9F93-DD9B8FAE14F6}" sibTransId="{3CE2CF91-A290-4936-8B32-B493A879BD34}"/>
    <dgm:cxn modelId="{6147B5C2-BBEC-47B4-9FBD-E14AA42DF4A4}" type="presOf" srcId="{D339D62F-60AD-4081-8D44-5211D6F89D87}" destId="{3B72E882-7A4C-4A0B-88C8-CAE00947FB23}" srcOrd="0" destOrd="0" presId="urn:microsoft.com/office/officeart/2011/layout/ThemePictureAlternatingAccent"/>
    <dgm:cxn modelId="{B519637E-4638-4243-93F2-963E5E5E18EB}" type="presParOf" srcId="{4EAA3723-0F22-48B4-AC9B-C473F4D274E8}" destId="{21B0F145-2E75-423E-8AEA-55CCF4BF9254}" srcOrd="0" destOrd="0" presId="urn:microsoft.com/office/officeart/2011/layout/ThemePictureAlternatingAccent"/>
    <dgm:cxn modelId="{A5F25A9E-5E55-4751-9882-89054A8EDD16}" type="presParOf" srcId="{21B0F145-2E75-423E-8AEA-55CCF4BF9254}" destId="{65D52DFA-8981-4501-B50C-1F230BBF6485}" srcOrd="0" destOrd="0" presId="urn:microsoft.com/office/officeart/2011/layout/ThemePictureAlternatingAccent"/>
    <dgm:cxn modelId="{54887B1F-ACAA-45C2-B1B5-6A4706FB83FE}" type="presParOf" srcId="{4EAA3723-0F22-48B4-AC9B-C473F4D274E8}" destId="{3B72E882-7A4C-4A0B-88C8-CAE00947FB23}" srcOrd="1" destOrd="0" presId="urn:microsoft.com/office/officeart/2011/layout/ThemePictureAlternatingAccen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solidFill>
                <a:schemeClr val="bg1"/>
              </a:solidFill>
              <a:latin typeface="Comic Sans MS" panose="030F0702030302020204" pitchFamily="66" charset="0"/>
            </a:rPr>
            <a:t>Roe deer are native to Britain, having been here since before the Mesolithic period (6,000 to 10,000 years ago).</a:t>
          </a:r>
          <a:endParaRPr lang="en-US" sz="2600" dirty="0">
            <a:solidFill>
              <a:schemeClr val="bg1"/>
            </a:solidFill>
          </a:endParaRPr>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A Roe deer has large ears with black rims. It has two white spots at the end of its nose.</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27000" b="-27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A Roe deer has a white bottom and a short tail.</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000" b="-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A male (boy) Roe deer is called a buck. What do you see on top of the buck’s head?</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US" altLang="en-US" sz="2600" b="1" dirty="0">
              <a:latin typeface="Comic Sans MS" panose="030F0702030302020204" pitchFamily="66" charset="0"/>
            </a:rPr>
            <a:t>Antlers </a:t>
          </a:r>
          <a:br>
            <a:rPr lang="en-US" altLang="en-US" sz="2600" b="1" dirty="0">
              <a:latin typeface="Comic Sans MS" panose="030F0702030302020204" pitchFamily="66" charset="0"/>
            </a:rPr>
          </a:br>
          <a:r>
            <a:rPr lang="en-GB" altLang="en-US" sz="2600" b="1" dirty="0">
              <a:latin typeface="Comic Sans MS" panose="030F0702030302020204" pitchFamily="66" charset="0"/>
            </a:rPr>
            <a:t>Roe buck have small antlers that usually have three points on each side when fully grown.  </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2000" b="-12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The buck’s antlers fall off each October to December. The new set start to grow very soon and are called ‘in velvet’. </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31D037-D2A7-4BA8-A8C6-DEFFD8C25F5F}" type="doc">
      <dgm:prSet loTypeId="urn:microsoft.com/office/officeart/2008/layout/BendingPictureCaption" loCatId="picture" qsTypeId="urn:microsoft.com/office/officeart/2005/8/quickstyle/simple1" qsCatId="simple" csTypeId="urn:microsoft.com/office/officeart/2005/8/colors/accent3_4" csCatId="accent3" phldr="1"/>
      <dgm:spPr/>
      <dgm:t>
        <a:bodyPr/>
        <a:lstStyle/>
        <a:p>
          <a:endParaRPr lang="en-US"/>
        </a:p>
      </dgm:t>
    </dgm:pt>
    <dgm:pt modelId="{CF30929B-F9B8-419E-BB89-68FA0EC10FC5}">
      <dgm:prSet phldrT="[Text]" custT="1"/>
      <dgm:spPr>
        <a:solidFill>
          <a:srgbClr val="7AC043"/>
        </a:solidFill>
        <a:ln>
          <a:solidFill>
            <a:schemeClr val="bg1"/>
          </a:solidFill>
        </a:ln>
        <a:effectLst>
          <a:glow rad="127000">
            <a:srgbClr val="7AC043">
              <a:alpha val="76000"/>
            </a:srgbClr>
          </a:glow>
          <a:softEdge rad="0"/>
        </a:effectLst>
      </dgm:spPr>
      <dgm:t>
        <a:bodyPr/>
        <a:lstStyle/>
        <a:p>
          <a:pPr algn="ctr"/>
          <a:r>
            <a:rPr lang="en-GB" altLang="en-US" sz="2600" b="1" dirty="0">
              <a:latin typeface="Comic Sans MS" panose="030F0702030302020204" pitchFamily="66" charset="0"/>
            </a:rPr>
            <a:t>The antlers are usually fully grown by April.</a:t>
          </a:r>
          <a:br>
            <a:rPr lang="en-GB" altLang="en-US" sz="2600" b="1" dirty="0">
              <a:latin typeface="Comic Sans MS" panose="030F0702030302020204" pitchFamily="66" charset="0"/>
            </a:rPr>
          </a:br>
          <a:r>
            <a:rPr lang="en-GB" altLang="en-US" sz="2600" b="1" dirty="0">
              <a:latin typeface="Comic Sans MS" panose="030F0702030302020204" pitchFamily="66" charset="0"/>
            </a:rPr>
            <a:t>Old antlers may be eaten.</a:t>
          </a:r>
          <a:endParaRPr lang="en-US" sz="2600" dirty="0"/>
        </a:p>
      </dgm:t>
    </dgm:pt>
    <dgm:pt modelId="{D28ECF37-01E1-48B7-B047-E5D6818076EA}" type="parTrans" cxnId="{15729894-0CB5-4379-BA88-8DD0DDE2DC13}">
      <dgm:prSet/>
      <dgm:spPr/>
      <dgm:t>
        <a:bodyPr/>
        <a:lstStyle/>
        <a:p>
          <a:endParaRPr lang="en-US"/>
        </a:p>
      </dgm:t>
    </dgm:pt>
    <dgm:pt modelId="{F8A6AB8B-6840-48F7-B500-FDED0264AA27}" type="sibTrans" cxnId="{15729894-0CB5-4379-BA88-8DD0DDE2DC13}">
      <dgm:prSet/>
      <dgm:spPr/>
      <dgm:t>
        <a:bodyPr/>
        <a:lstStyle/>
        <a:p>
          <a:endParaRPr lang="en-US"/>
        </a:p>
      </dgm:t>
    </dgm:pt>
    <dgm:pt modelId="{297F0304-C8AC-4081-8F5B-8CF0DC492EE0}" type="pres">
      <dgm:prSet presAssocID="{D131D037-D2A7-4BA8-A8C6-DEFFD8C25F5F}" presName="diagram" presStyleCnt="0">
        <dgm:presLayoutVars>
          <dgm:dir/>
        </dgm:presLayoutVars>
      </dgm:prSet>
      <dgm:spPr/>
    </dgm:pt>
    <dgm:pt modelId="{342059B7-4816-4514-B30D-EC32B6F08858}" type="pres">
      <dgm:prSet presAssocID="{CF30929B-F9B8-419E-BB89-68FA0EC10FC5}" presName="composite" presStyleCnt="0"/>
      <dgm:spPr/>
    </dgm:pt>
    <dgm:pt modelId="{83757D6E-C8B4-4703-8D28-0E58C724B7A8}" type="pres">
      <dgm:prSet presAssocID="{CF30929B-F9B8-419E-BB89-68FA0EC10FC5}" presName="Image" presStyleLbl="bgShp" presStyleIdx="0" presStyleCnt="1" custScaleX="62009" custScaleY="57025" custLinFactNeighborX="38031" custLinFactNeighborY="18687"/>
      <dgm:spPr>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3000" b="-13000"/>
          </a:stretch>
        </a:blipFill>
        <a:effectLst/>
      </dgm:spPr>
    </dgm:pt>
    <dgm:pt modelId="{FD2C68E2-AEED-4773-BC6D-338C92D677C8}" type="pres">
      <dgm:prSet presAssocID="{CF30929B-F9B8-419E-BB89-68FA0EC10FC5}" presName="Parent" presStyleLbl="node0" presStyleIdx="0" presStyleCnt="1" custScaleX="68940" custScaleY="203566" custLinFactNeighborX="-45577" custLinFactNeighborY="-91464">
        <dgm:presLayoutVars>
          <dgm:bulletEnabled val="1"/>
        </dgm:presLayoutVars>
      </dgm:prSet>
      <dgm:spPr>
        <a:prstGeom prst="round2DiagRect">
          <a:avLst/>
        </a:prstGeom>
      </dgm:spPr>
    </dgm:pt>
  </dgm:ptLst>
  <dgm:cxnLst>
    <dgm:cxn modelId="{AD56E088-AB68-4E76-956C-1FE785F45ABF}" type="presOf" srcId="{CF30929B-F9B8-419E-BB89-68FA0EC10FC5}" destId="{FD2C68E2-AEED-4773-BC6D-338C92D677C8}" srcOrd="0" destOrd="0" presId="urn:microsoft.com/office/officeart/2008/layout/BendingPictureCaption"/>
    <dgm:cxn modelId="{15729894-0CB5-4379-BA88-8DD0DDE2DC13}" srcId="{D131D037-D2A7-4BA8-A8C6-DEFFD8C25F5F}" destId="{CF30929B-F9B8-419E-BB89-68FA0EC10FC5}" srcOrd="0" destOrd="0" parTransId="{D28ECF37-01E1-48B7-B047-E5D6818076EA}" sibTransId="{F8A6AB8B-6840-48F7-B500-FDED0264AA27}"/>
    <dgm:cxn modelId="{16B9A199-E7FB-4101-A69B-AB0EEF403190}" type="presOf" srcId="{D131D037-D2A7-4BA8-A8C6-DEFFD8C25F5F}" destId="{297F0304-C8AC-4081-8F5B-8CF0DC492EE0}" srcOrd="0" destOrd="0" presId="urn:microsoft.com/office/officeart/2008/layout/BendingPictureCaption"/>
    <dgm:cxn modelId="{34D04BD5-8A26-46C8-BD3F-43A9ECDF52AB}" type="presParOf" srcId="{297F0304-C8AC-4081-8F5B-8CF0DC492EE0}" destId="{342059B7-4816-4514-B30D-EC32B6F08858}" srcOrd="0" destOrd="0" presId="urn:microsoft.com/office/officeart/2008/layout/BendingPictureCaption"/>
    <dgm:cxn modelId="{F7EB1DD7-1252-4444-9A89-5C5009BC5D8C}" type="presParOf" srcId="{342059B7-4816-4514-B30D-EC32B6F08858}" destId="{83757D6E-C8B4-4703-8D28-0E58C724B7A8}" srcOrd="0" destOrd="0" presId="urn:microsoft.com/office/officeart/2008/layout/BendingPictureCaption"/>
    <dgm:cxn modelId="{A826501E-9039-41B7-BC4E-21F0586464F4}" type="presParOf" srcId="{342059B7-4816-4514-B30D-EC32B6F08858}" destId="{FD2C68E2-AEED-4773-BC6D-338C92D677C8}" srcOrd="1" destOrd="0" presId="urn:microsoft.com/office/officeart/2008/layout/BendingPictureCapti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DBFC-04C2-401E-915F-F95EB6308356}">
      <dsp:nvSpPr>
        <dsp:cNvPr id="0" name=""/>
        <dsp:cNvSpPr/>
      </dsp:nvSpPr>
      <dsp:spPr>
        <a:xfrm>
          <a:off x="5113" y="316668"/>
          <a:ext cx="2850745" cy="2443426"/>
        </a:xfrm>
        <a:prstGeom prst="rect">
          <a:avLst/>
        </a:prstGeom>
        <a:blipFill>
          <a:blip xmlns:r="http://schemas.openxmlformats.org/officeDocument/2006/relationships" r:embed="rId1">
            <a:extLst>
              <a:ext uri="{28A0092B-C50C-407E-A947-70E740481C1C}">
                <a14:useLocalDpi xmlns:a14="http://schemas.microsoft.com/office/drawing/2010/main"/>
              </a:ext>
            </a:extLst>
          </a:blip>
          <a:srcRect/>
          <a:stretch>
            <a:fillRect l="-10000" r="-10000"/>
          </a:stretch>
        </a:blipFill>
        <a:ln>
          <a:noFill/>
        </a:ln>
        <a:effectLst/>
      </dsp:spPr>
      <dsp:style>
        <a:lnRef idx="0">
          <a:scrgbClr r="0" g="0" b="0"/>
        </a:lnRef>
        <a:fillRef idx="1">
          <a:scrgbClr r="0" g="0" b="0"/>
        </a:fillRef>
        <a:effectRef idx="0">
          <a:scrgbClr r="0" g="0" b="0"/>
        </a:effectRef>
        <a:fontRef idx="minor"/>
      </dsp:style>
    </dsp:sp>
    <dsp:sp modelId="{8292FCEF-7871-4BA2-A6CC-FB2B9F9446F9}">
      <dsp:nvSpPr>
        <dsp:cNvPr id="0" name=""/>
        <dsp:cNvSpPr/>
      </dsp:nvSpPr>
      <dsp:spPr>
        <a:xfrm>
          <a:off x="5113" y="2027066"/>
          <a:ext cx="2850745" cy="58642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Chinese Water Deer</a:t>
          </a:r>
        </a:p>
      </dsp:txBody>
      <dsp:txXfrm>
        <a:off x="5113" y="2027066"/>
        <a:ext cx="2850745" cy="586422"/>
      </dsp:txXfrm>
    </dsp:sp>
    <dsp:sp modelId="{F0FB43A0-DCDC-4F9A-B67C-CB0F4B59EAB9}">
      <dsp:nvSpPr>
        <dsp:cNvPr id="0" name=""/>
        <dsp:cNvSpPr/>
      </dsp:nvSpPr>
      <dsp:spPr>
        <a:xfrm>
          <a:off x="3146627" y="316668"/>
          <a:ext cx="2850745" cy="2443426"/>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l="-11000" r="-11000"/>
          </a:stretch>
        </a:blipFill>
        <a:ln>
          <a:noFill/>
        </a:ln>
        <a:effectLst/>
      </dsp:spPr>
      <dsp:style>
        <a:lnRef idx="0">
          <a:scrgbClr r="0" g="0" b="0"/>
        </a:lnRef>
        <a:fillRef idx="1">
          <a:scrgbClr r="0" g="0" b="0"/>
        </a:fillRef>
        <a:effectRef idx="0">
          <a:scrgbClr r="0" g="0" b="0"/>
        </a:effectRef>
        <a:fontRef idx="minor"/>
      </dsp:style>
    </dsp:sp>
    <dsp:sp modelId="{59989E90-42EA-4EA7-A4DC-31696028E0D8}">
      <dsp:nvSpPr>
        <dsp:cNvPr id="0" name=""/>
        <dsp:cNvSpPr/>
      </dsp:nvSpPr>
      <dsp:spPr>
        <a:xfrm>
          <a:off x="3146627" y="2027066"/>
          <a:ext cx="2850745" cy="586422"/>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Fallow Deer</a:t>
          </a:r>
        </a:p>
      </dsp:txBody>
      <dsp:txXfrm>
        <a:off x="3146627" y="2027066"/>
        <a:ext cx="2850745" cy="586422"/>
      </dsp:txXfrm>
    </dsp:sp>
    <dsp:sp modelId="{6EB0FEB2-1913-4AFE-886E-D4796690B9F9}">
      <dsp:nvSpPr>
        <dsp:cNvPr id="0" name=""/>
        <dsp:cNvSpPr/>
      </dsp:nvSpPr>
      <dsp:spPr>
        <a:xfrm>
          <a:off x="6288140" y="316668"/>
          <a:ext cx="2850745" cy="2443426"/>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4BC8AC8C-D45B-4C7C-B8CC-A113416DA236}">
      <dsp:nvSpPr>
        <dsp:cNvPr id="0" name=""/>
        <dsp:cNvSpPr/>
      </dsp:nvSpPr>
      <dsp:spPr>
        <a:xfrm>
          <a:off x="6288140" y="2027066"/>
          <a:ext cx="2850745" cy="586422"/>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Muntjac</a:t>
          </a:r>
        </a:p>
      </dsp:txBody>
      <dsp:txXfrm>
        <a:off x="6288140" y="2027066"/>
        <a:ext cx="2850745" cy="586422"/>
      </dsp:txXfrm>
    </dsp:sp>
    <dsp:sp modelId="{5933E9D7-ADCB-41FD-94DC-C86436BF55B5}">
      <dsp:nvSpPr>
        <dsp:cNvPr id="0" name=""/>
        <dsp:cNvSpPr/>
      </dsp:nvSpPr>
      <dsp:spPr>
        <a:xfrm>
          <a:off x="5113" y="3045169"/>
          <a:ext cx="2850745" cy="2443426"/>
        </a:xfrm>
        <a:prstGeom prst="rect">
          <a:avLst/>
        </a:prstGeom>
        <a:blipFill>
          <a:blip xmlns:r="http://schemas.openxmlformats.org/officeDocument/2006/relationships" r:embed="rId4">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9C71BFD1-F5AB-4991-8CA9-50B7148B50B1}">
      <dsp:nvSpPr>
        <dsp:cNvPr id="0" name=""/>
        <dsp:cNvSpPr/>
      </dsp:nvSpPr>
      <dsp:spPr>
        <a:xfrm>
          <a:off x="5113" y="4755567"/>
          <a:ext cx="2850745" cy="58642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Roe Deer</a:t>
          </a:r>
        </a:p>
      </dsp:txBody>
      <dsp:txXfrm>
        <a:off x="5113" y="4755567"/>
        <a:ext cx="2850745" cy="586422"/>
      </dsp:txXfrm>
    </dsp:sp>
    <dsp:sp modelId="{E0F1B51A-B14B-4C23-BEB1-47706AEE3F3E}">
      <dsp:nvSpPr>
        <dsp:cNvPr id="0" name=""/>
        <dsp:cNvSpPr/>
      </dsp:nvSpPr>
      <dsp:spPr>
        <a:xfrm>
          <a:off x="3146627" y="3045169"/>
          <a:ext cx="2850745" cy="2443426"/>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l="-15000" r="-15000"/>
          </a:stretch>
        </a:blipFill>
        <a:ln>
          <a:noFill/>
        </a:ln>
        <a:effectLst/>
      </dsp:spPr>
      <dsp:style>
        <a:lnRef idx="0">
          <a:scrgbClr r="0" g="0" b="0"/>
        </a:lnRef>
        <a:fillRef idx="1">
          <a:scrgbClr r="0" g="0" b="0"/>
        </a:fillRef>
        <a:effectRef idx="0">
          <a:scrgbClr r="0" g="0" b="0"/>
        </a:effectRef>
        <a:fontRef idx="minor"/>
      </dsp:style>
    </dsp:sp>
    <dsp:sp modelId="{6BD4A2B0-8F08-4887-9FB2-AB049230C29E}">
      <dsp:nvSpPr>
        <dsp:cNvPr id="0" name=""/>
        <dsp:cNvSpPr/>
      </dsp:nvSpPr>
      <dsp:spPr>
        <a:xfrm>
          <a:off x="3146627" y="4755567"/>
          <a:ext cx="2850745" cy="586422"/>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Red Deer</a:t>
          </a:r>
        </a:p>
      </dsp:txBody>
      <dsp:txXfrm>
        <a:off x="3146627" y="4755567"/>
        <a:ext cx="2850745" cy="586422"/>
      </dsp:txXfrm>
    </dsp:sp>
    <dsp:sp modelId="{D54E79F3-E9DC-4D68-8BB0-28193BADF73F}">
      <dsp:nvSpPr>
        <dsp:cNvPr id="0" name=""/>
        <dsp:cNvSpPr/>
      </dsp:nvSpPr>
      <dsp:spPr>
        <a:xfrm>
          <a:off x="6288140" y="3045169"/>
          <a:ext cx="2850745" cy="2443426"/>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t="-5000" b="-5000"/>
          </a:stretch>
        </a:blipFill>
        <a:ln>
          <a:noFill/>
        </a:ln>
        <a:effectLst/>
      </dsp:spPr>
      <dsp:style>
        <a:lnRef idx="0">
          <a:scrgbClr r="0" g="0" b="0"/>
        </a:lnRef>
        <a:fillRef idx="1">
          <a:scrgbClr r="0" g="0" b="0"/>
        </a:fillRef>
        <a:effectRef idx="0">
          <a:scrgbClr r="0" g="0" b="0"/>
        </a:effectRef>
        <a:fontRef idx="minor"/>
      </dsp:style>
    </dsp:sp>
    <dsp:sp modelId="{2A081709-30BE-4560-8ED6-E24684A14996}">
      <dsp:nvSpPr>
        <dsp:cNvPr id="0" name=""/>
        <dsp:cNvSpPr/>
      </dsp:nvSpPr>
      <dsp:spPr>
        <a:xfrm>
          <a:off x="6288140" y="4755567"/>
          <a:ext cx="2850745" cy="586422"/>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omic Sans MS" panose="030F0702030302020204" pitchFamily="66" charset="0"/>
            </a:rPr>
            <a:t>Sika Deer</a:t>
          </a:r>
        </a:p>
      </dsp:txBody>
      <dsp:txXfrm>
        <a:off x="6288140" y="4755567"/>
        <a:ext cx="2850745" cy="5864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107" y="1150482"/>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6000" b="-6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A female (girl) Roe deer is called a doe. Does a doe have antlers?</a:t>
          </a:r>
          <a:endParaRPr lang="en-US" sz="2600" kern="1200" dirty="0"/>
        </a:p>
      </dsp:txBody>
      <dsp:txXfrm>
        <a:off x="395693" y="1372488"/>
        <a:ext cx="3873061" cy="26646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52139"/>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How many does are in the picture?</a:t>
          </a:r>
          <a:endParaRPr lang="en-US" sz="2600" b="1" kern="1200" dirty="0"/>
        </a:p>
      </dsp:txBody>
      <dsp:txXfrm>
        <a:off x="395693" y="1372488"/>
        <a:ext cx="3873061" cy="2664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52139"/>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How many does are in the picture? 1</a:t>
          </a:r>
          <a:endParaRPr lang="en-US" sz="2600" b="1" kern="1200" dirty="0"/>
        </a:p>
      </dsp:txBody>
      <dsp:txXfrm>
        <a:off x="395693" y="1372488"/>
        <a:ext cx="3873061" cy="26646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5000" b="-5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A baby roe deer is called a kid. Young are normally born in May and June.</a:t>
          </a:r>
          <a:endParaRPr lang="en-US" sz="2600" kern="1200" dirty="0"/>
        </a:p>
      </dsp:txBody>
      <dsp:txXfrm>
        <a:off x="399771" y="1373926"/>
        <a:ext cx="3869279" cy="2662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DBFC-04C2-401E-915F-F95EB6308356}">
      <dsp:nvSpPr>
        <dsp:cNvPr id="0" name=""/>
        <dsp:cNvSpPr/>
      </dsp:nvSpPr>
      <dsp:spPr>
        <a:xfrm>
          <a:off x="808" y="976658"/>
          <a:ext cx="2123177" cy="1819814"/>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8292FCEF-7871-4BA2-A6CC-FB2B9F9446F9}">
      <dsp:nvSpPr>
        <dsp:cNvPr id="0" name=""/>
        <dsp:cNvSpPr/>
      </dsp:nvSpPr>
      <dsp:spPr>
        <a:xfrm>
          <a:off x="808" y="2250528"/>
          <a:ext cx="2123177" cy="4367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808" y="2250528"/>
        <a:ext cx="2123177" cy="436755"/>
      </dsp:txXfrm>
    </dsp:sp>
    <dsp:sp modelId="{F0FB43A0-DCDC-4F9A-B67C-CB0F4B59EAB9}">
      <dsp:nvSpPr>
        <dsp:cNvPr id="0" name=""/>
        <dsp:cNvSpPr/>
      </dsp:nvSpPr>
      <dsp:spPr>
        <a:xfrm>
          <a:off x="2340543" y="976658"/>
          <a:ext cx="2123177" cy="1819814"/>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59989E90-42EA-4EA7-A4DC-31696028E0D8}">
      <dsp:nvSpPr>
        <dsp:cNvPr id="0" name=""/>
        <dsp:cNvSpPr/>
      </dsp:nvSpPr>
      <dsp:spPr>
        <a:xfrm>
          <a:off x="2340543" y="2250528"/>
          <a:ext cx="2123177" cy="4367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2340543" y="2250528"/>
        <a:ext cx="2123177" cy="436755"/>
      </dsp:txXfrm>
    </dsp:sp>
    <dsp:sp modelId="{6EB0FEB2-1913-4AFE-886E-D4796690B9F9}">
      <dsp:nvSpPr>
        <dsp:cNvPr id="0" name=""/>
        <dsp:cNvSpPr/>
      </dsp:nvSpPr>
      <dsp:spPr>
        <a:xfrm>
          <a:off x="4680278" y="976658"/>
          <a:ext cx="2123177" cy="1819814"/>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4BC8AC8C-D45B-4C7C-B8CC-A113416DA236}">
      <dsp:nvSpPr>
        <dsp:cNvPr id="0" name=""/>
        <dsp:cNvSpPr/>
      </dsp:nvSpPr>
      <dsp:spPr>
        <a:xfrm>
          <a:off x="4680278" y="2250528"/>
          <a:ext cx="2123177" cy="43675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4680278" y="2250528"/>
        <a:ext cx="2123177" cy="436755"/>
      </dsp:txXfrm>
    </dsp:sp>
    <dsp:sp modelId="{5933E9D7-ADCB-41FD-94DC-C86436BF55B5}">
      <dsp:nvSpPr>
        <dsp:cNvPr id="0" name=""/>
        <dsp:cNvSpPr/>
      </dsp:nvSpPr>
      <dsp:spPr>
        <a:xfrm>
          <a:off x="7020014" y="976658"/>
          <a:ext cx="2123177" cy="1819814"/>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l="-26000" r="-26000"/>
          </a:stretch>
        </a:blipFill>
        <a:ln>
          <a:noFill/>
        </a:ln>
        <a:effectLst/>
      </dsp:spPr>
      <dsp:style>
        <a:lnRef idx="0">
          <a:scrgbClr r="0" g="0" b="0"/>
        </a:lnRef>
        <a:fillRef idx="1">
          <a:scrgbClr r="0" g="0" b="0"/>
        </a:fillRef>
        <a:effectRef idx="0">
          <a:scrgbClr r="0" g="0" b="0"/>
        </a:effectRef>
        <a:fontRef idx="minor"/>
      </dsp:style>
    </dsp:sp>
    <dsp:sp modelId="{9C71BFD1-F5AB-4991-8CA9-50B7148B50B1}">
      <dsp:nvSpPr>
        <dsp:cNvPr id="0" name=""/>
        <dsp:cNvSpPr/>
      </dsp:nvSpPr>
      <dsp:spPr>
        <a:xfrm>
          <a:off x="7020014" y="2250528"/>
          <a:ext cx="2123177" cy="436755"/>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7020014" y="2250528"/>
        <a:ext cx="2123177" cy="436755"/>
      </dsp:txXfrm>
    </dsp:sp>
    <dsp:sp modelId="{E0F1B51A-B14B-4C23-BEB1-47706AEE3F3E}">
      <dsp:nvSpPr>
        <dsp:cNvPr id="0" name=""/>
        <dsp:cNvSpPr/>
      </dsp:nvSpPr>
      <dsp:spPr>
        <a:xfrm>
          <a:off x="1170676" y="3008790"/>
          <a:ext cx="2123177" cy="1819814"/>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l="-8000" r="-8000"/>
          </a:stretch>
        </a:blipFill>
        <a:ln>
          <a:noFill/>
        </a:ln>
        <a:effectLst/>
      </dsp:spPr>
      <dsp:style>
        <a:lnRef idx="0">
          <a:scrgbClr r="0" g="0" b="0"/>
        </a:lnRef>
        <a:fillRef idx="1">
          <a:scrgbClr r="0" g="0" b="0"/>
        </a:fillRef>
        <a:effectRef idx="0">
          <a:scrgbClr r="0" g="0" b="0"/>
        </a:effectRef>
        <a:fontRef idx="minor"/>
      </dsp:style>
    </dsp:sp>
    <dsp:sp modelId="{6BD4A2B0-8F08-4887-9FB2-AB049230C29E}">
      <dsp:nvSpPr>
        <dsp:cNvPr id="0" name=""/>
        <dsp:cNvSpPr/>
      </dsp:nvSpPr>
      <dsp:spPr>
        <a:xfrm>
          <a:off x="1170676" y="4282660"/>
          <a:ext cx="2123177" cy="436755"/>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1170676" y="4282660"/>
        <a:ext cx="2123177" cy="436755"/>
      </dsp:txXfrm>
    </dsp:sp>
    <dsp:sp modelId="{7E4A3FD7-DBA7-4B54-823F-239425B0692B}">
      <dsp:nvSpPr>
        <dsp:cNvPr id="0" name=""/>
        <dsp:cNvSpPr/>
      </dsp:nvSpPr>
      <dsp:spPr>
        <a:xfrm>
          <a:off x="3510411" y="3008790"/>
          <a:ext cx="2123177" cy="1819814"/>
        </a:xfrm>
        <a:prstGeom prst="rect">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l="-21000" r="-21000"/>
          </a:stretch>
        </a:blipFill>
        <a:ln>
          <a:noFill/>
        </a:ln>
        <a:effectLst/>
      </dsp:spPr>
      <dsp:style>
        <a:lnRef idx="0">
          <a:scrgbClr r="0" g="0" b="0"/>
        </a:lnRef>
        <a:fillRef idx="1">
          <a:scrgbClr r="0" g="0" b="0"/>
        </a:fillRef>
        <a:effectRef idx="0">
          <a:scrgbClr r="0" g="0" b="0"/>
        </a:effectRef>
        <a:fontRef idx="minor"/>
      </dsp:style>
    </dsp:sp>
    <dsp:sp modelId="{243A31F8-E787-40A4-BCFC-3F809C93C01D}">
      <dsp:nvSpPr>
        <dsp:cNvPr id="0" name=""/>
        <dsp:cNvSpPr/>
      </dsp:nvSpPr>
      <dsp:spPr>
        <a:xfrm>
          <a:off x="3510411" y="4282660"/>
          <a:ext cx="2123177" cy="436755"/>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3510411" y="4282660"/>
        <a:ext cx="2123177" cy="436755"/>
      </dsp:txXfrm>
    </dsp:sp>
    <dsp:sp modelId="{D54E79F3-E9DC-4D68-8BB0-28193BADF73F}">
      <dsp:nvSpPr>
        <dsp:cNvPr id="0" name=""/>
        <dsp:cNvSpPr/>
      </dsp:nvSpPr>
      <dsp:spPr>
        <a:xfrm>
          <a:off x="5850146" y="3008790"/>
          <a:ext cx="2123177" cy="1819814"/>
        </a:xfrm>
        <a:prstGeom prst="rect">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2A081709-30BE-4560-8ED6-E24684A14996}">
      <dsp:nvSpPr>
        <dsp:cNvPr id="0" name=""/>
        <dsp:cNvSpPr/>
      </dsp:nvSpPr>
      <dsp:spPr>
        <a:xfrm>
          <a:off x="5850146" y="4282660"/>
          <a:ext cx="2123177" cy="436755"/>
        </a:xfrm>
        <a:prstGeom prst="rect">
          <a:avLst/>
        </a:prstGeom>
        <a:solidFill>
          <a:schemeClr val="accent3">
            <a:lumMod val="50000"/>
            <a:alpha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omic Sans MS" panose="030F0702030302020204" pitchFamily="66" charset="0"/>
          </a:endParaRPr>
        </a:p>
      </dsp:txBody>
      <dsp:txXfrm>
        <a:off x="5850146" y="4282660"/>
        <a:ext cx="2123177" cy="4367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5000" b="-5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ea typeface="Arial Unicode MS" panose="020B0604020202020204" pitchFamily="34" charset="-128"/>
              <a:cs typeface="Arial Unicode MS" panose="020B0604020202020204" pitchFamily="34" charset="-128"/>
            </a:rPr>
            <a:t>Roe deer hoof prints (or slots) are small and are 4cm long. These are usually found along woodland paths.</a:t>
          </a:r>
          <a:endParaRPr lang="en-US" sz="2600" kern="1200" dirty="0"/>
        </a:p>
      </dsp:txBody>
      <dsp:txXfrm>
        <a:off x="395693" y="1372488"/>
        <a:ext cx="3873061" cy="26646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US" altLang="en-US" sz="2600" b="1" kern="1200" dirty="0">
              <a:latin typeface="Comic Sans MS" panose="030F0702030302020204" pitchFamily="66" charset="0"/>
              <a:ea typeface="Arial Unicode MS" panose="020B0604020202020204" pitchFamily="34" charset="-128"/>
              <a:cs typeface="Arial Unicode MS" panose="020B0604020202020204" pitchFamily="34" charset="-128"/>
            </a:rPr>
            <a:t>Feeding </a:t>
          </a:r>
          <a:br>
            <a:rPr lang="en-US" altLang="en-US" sz="2600" b="1" kern="1200" dirty="0">
              <a:latin typeface="Comic Sans MS" panose="030F0702030302020204" pitchFamily="66" charset="0"/>
              <a:ea typeface="Arial Unicode MS" panose="020B0604020202020204" pitchFamily="34" charset="-128"/>
              <a:cs typeface="Arial Unicode MS" panose="020B0604020202020204" pitchFamily="34" charset="-128"/>
            </a:rPr>
          </a:br>
          <a:r>
            <a:rPr lang="en-GB" altLang="en-US" sz="2600" b="1" kern="1200" dirty="0">
              <a:latin typeface="Comic Sans MS" panose="030F0702030302020204" pitchFamily="66" charset="0"/>
              <a:ea typeface="Arial Unicode MS" panose="020B0604020202020204" pitchFamily="34" charset="-128"/>
              <a:cs typeface="Arial Unicode MS" panose="020B0604020202020204" pitchFamily="34" charset="-128"/>
            </a:rPr>
            <a:t>Roe deer have small stomachs so they have to choose the very best plants to eat. </a:t>
          </a:r>
          <a:endParaRPr lang="en-US" sz="2600" kern="1200" dirty="0"/>
        </a:p>
      </dsp:txBody>
      <dsp:txXfrm>
        <a:off x="395693" y="1372488"/>
        <a:ext cx="3873061" cy="26646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ea typeface="Arial Unicode MS" panose="020B0604020202020204" pitchFamily="34" charset="-128"/>
              <a:cs typeface="Arial Unicode MS" panose="020B0604020202020204" pitchFamily="34" charset="-128"/>
            </a:rPr>
            <a:t>Roe deer like herbs, some crops, hedgerow plants, new buds and leaves. They also like eating many garden plants. Yummy! </a:t>
          </a:r>
          <a:endParaRPr lang="en-US" sz="2600" kern="1200" dirty="0"/>
        </a:p>
      </dsp:txBody>
      <dsp:txXfrm>
        <a:off x="395693" y="1372488"/>
        <a:ext cx="3873061" cy="2664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52DFA-8981-4501-B50C-1F230BBF6485}">
      <dsp:nvSpPr>
        <dsp:cNvPr id="0" name=""/>
        <dsp:cNvSpPr/>
      </dsp:nvSpPr>
      <dsp:spPr>
        <a:xfrm>
          <a:off x="0" y="146682"/>
          <a:ext cx="8856984" cy="5467274"/>
        </a:xfrm>
        <a:prstGeom prst="flowChartAlternateProcess">
          <a:avLst/>
        </a:prstGeom>
        <a:blipFill>
          <a:blip xmlns:r="http://schemas.openxmlformats.org/officeDocument/2006/relationships" r:embed="rId1">
            <a:extLst>
              <a:ext uri="{28A0092B-C50C-407E-A947-70E740481C1C}">
                <a14:useLocalDpi xmlns:a14="http://schemas.microsoft.com/office/drawing/2010/main"/>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2E882-7A4C-4A0B-88C8-CAE00947FB23}">
      <dsp:nvSpPr>
        <dsp:cNvPr id="0" name=""/>
        <dsp:cNvSpPr/>
      </dsp:nvSpPr>
      <dsp:spPr>
        <a:xfrm>
          <a:off x="0" y="4944762"/>
          <a:ext cx="8856984" cy="6374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4780" tIns="48260" rIns="144780" bIns="48260" numCol="1" spcCol="1270" anchor="b" anchorCtr="0">
          <a:noAutofit/>
        </a:bodyPr>
        <a:lstStyle/>
        <a:p>
          <a:pPr marL="0" lvl="0" indent="0" algn="l" defTabSz="1689100">
            <a:lnSpc>
              <a:spcPct val="90000"/>
            </a:lnSpc>
            <a:spcBef>
              <a:spcPct val="0"/>
            </a:spcBef>
            <a:spcAft>
              <a:spcPct val="35000"/>
            </a:spcAft>
            <a:buNone/>
          </a:pPr>
          <a:endParaRPr lang="en-US" sz="3800" kern="1200" dirty="0"/>
        </a:p>
      </dsp:txBody>
      <dsp:txXfrm>
        <a:off x="0" y="4944762"/>
        <a:ext cx="8856984" cy="637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solidFill>
                <a:schemeClr val="bg1"/>
              </a:solidFill>
              <a:latin typeface="Comic Sans MS" panose="030F0702030302020204" pitchFamily="66" charset="0"/>
            </a:rPr>
            <a:t>Roe deer are native to Britain, having been here since before the Mesolithic period (6,000 to 10,000 years ago).</a:t>
          </a:r>
          <a:endParaRPr lang="en-US" sz="2600" kern="1200" dirty="0">
            <a:solidFill>
              <a:schemeClr val="bg1"/>
            </a:solidFill>
          </a:endParaRPr>
        </a:p>
      </dsp:txBody>
      <dsp:txXfrm>
        <a:off x="399771" y="1373926"/>
        <a:ext cx="3869279" cy="2662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27000" b="-27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A Roe deer has large ears with black rims. It has two white spots at the end of its nose.</a:t>
          </a:r>
          <a:endParaRPr lang="en-US" sz="2600" kern="1200" dirty="0"/>
        </a:p>
      </dsp:txBody>
      <dsp:txXfrm>
        <a:off x="399771" y="1373926"/>
        <a:ext cx="3869279" cy="2662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4037" y="1147946"/>
          <a:ext cx="4343718" cy="2951987"/>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1543" y="1228338"/>
          <a:ext cx="4161361" cy="2952930"/>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A Roe deer has a white bottom and a short tail.</a:t>
          </a:r>
          <a:endParaRPr lang="en-US" sz="2600" kern="1200" dirty="0"/>
        </a:p>
      </dsp:txBody>
      <dsp:txXfrm>
        <a:off x="395693" y="1372488"/>
        <a:ext cx="3873061" cy="2664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A male (boy) Roe deer is called a buck. What do you see on top of the buck’s head?</a:t>
          </a:r>
          <a:endParaRPr lang="en-US" sz="2600" kern="1200" dirty="0"/>
        </a:p>
      </dsp:txBody>
      <dsp:txXfrm>
        <a:off x="399771" y="1373926"/>
        <a:ext cx="3869279" cy="2662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2000" b="-12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US" altLang="en-US" sz="2600" b="1" kern="1200" dirty="0">
              <a:latin typeface="Comic Sans MS" panose="030F0702030302020204" pitchFamily="66" charset="0"/>
            </a:rPr>
            <a:t>Antlers </a:t>
          </a:r>
          <a:br>
            <a:rPr lang="en-US" altLang="en-US" sz="2600" b="1" kern="1200" dirty="0">
              <a:latin typeface="Comic Sans MS" panose="030F0702030302020204" pitchFamily="66" charset="0"/>
            </a:rPr>
          </a:br>
          <a:r>
            <a:rPr lang="en-GB" altLang="en-US" sz="2600" b="1" kern="1200" dirty="0">
              <a:latin typeface="Comic Sans MS" panose="030F0702030302020204" pitchFamily="66" charset="0"/>
            </a:rPr>
            <a:t>Roe buck have small antlers that usually have three points on each side when fully grown.  </a:t>
          </a:r>
          <a:endParaRPr lang="en-US" sz="2600" kern="1200" dirty="0"/>
        </a:p>
      </dsp:txBody>
      <dsp:txXfrm>
        <a:off x="399771" y="1373926"/>
        <a:ext cx="3869279" cy="26620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The buck’s antlers fall off each October to December. The new set start to grow very soon and are called ‘in velvet’. </a:t>
          </a:r>
          <a:endParaRPr lang="en-US" sz="2600" kern="1200" dirty="0"/>
        </a:p>
      </dsp:txBody>
      <dsp:txXfrm>
        <a:off x="399771" y="1373926"/>
        <a:ext cx="3869279" cy="26620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57D6E-C8B4-4703-8D28-0E58C724B7A8}">
      <dsp:nvSpPr>
        <dsp:cNvPr id="0" name=""/>
        <dsp:cNvSpPr/>
      </dsp:nvSpPr>
      <dsp:spPr>
        <a:xfrm>
          <a:off x="4643967" y="1149602"/>
          <a:ext cx="4339477" cy="2949104"/>
        </a:xfrm>
        <a:prstGeom prst="flowChartAlternateProcess">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t="-13000" b="-13000"/>
          </a:stretch>
        </a:blipFill>
        <a:ln>
          <a:noFill/>
        </a:ln>
        <a:effectLst/>
      </dsp:spPr>
      <dsp:style>
        <a:lnRef idx="0">
          <a:scrgbClr r="0" g="0" b="0"/>
        </a:lnRef>
        <a:fillRef idx="1">
          <a:scrgbClr r="0" g="0" b="0"/>
        </a:fillRef>
        <a:effectRef idx="0">
          <a:scrgbClr r="0" g="0" b="0"/>
        </a:effectRef>
        <a:fontRef idx="minor"/>
      </dsp:style>
    </dsp:sp>
    <dsp:sp modelId="{FD2C68E2-AEED-4773-BC6D-338C92D677C8}">
      <dsp:nvSpPr>
        <dsp:cNvPr id="0" name=""/>
        <dsp:cNvSpPr/>
      </dsp:nvSpPr>
      <dsp:spPr>
        <a:xfrm>
          <a:off x="255762" y="1229917"/>
          <a:ext cx="4157297" cy="2950047"/>
        </a:xfrm>
        <a:prstGeom prst="round2DiagRect">
          <a:avLst/>
        </a:prstGeom>
        <a:solidFill>
          <a:srgbClr val="7AC043"/>
        </a:solidFill>
        <a:ln w="25400" cap="flat" cmpd="sng" algn="ctr">
          <a:solidFill>
            <a:schemeClr val="bg1"/>
          </a:solidFill>
          <a:prstDash val="solid"/>
        </a:ln>
        <a:effectLst>
          <a:glow rad="127000">
            <a:srgbClr val="7AC043">
              <a:alpha val="76000"/>
            </a:srgbClr>
          </a:glow>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5000"/>
            </a:spcAft>
            <a:buNone/>
          </a:pPr>
          <a:r>
            <a:rPr lang="en-GB" altLang="en-US" sz="2600" b="1" kern="1200" dirty="0">
              <a:latin typeface="Comic Sans MS" panose="030F0702030302020204" pitchFamily="66" charset="0"/>
            </a:rPr>
            <a:t>The antlers are usually fully grown by April.</a:t>
          </a:r>
          <a:br>
            <a:rPr lang="en-GB" altLang="en-US" sz="2600" b="1" kern="1200" dirty="0">
              <a:latin typeface="Comic Sans MS" panose="030F0702030302020204" pitchFamily="66" charset="0"/>
            </a:rPr>
          </a:br>
          <a:r>
            <a:rPr lang="en-GB" altLang="en-US" sz="2600" b="1" kern="1200" dirty="0">
              <a:latin typeface="Comic Sans MS" panose="030F0702030302020204" pitchFamily="66" charset="0"/>
            </a:rPr>
            <a:t>Old antlers may be eaten.</a:t>
          </a:r>
          <a:endParaRPr lang="en-US" sz="2600" kern="1200" dirty="0"/>
        </a:p>
      </dsp:txBody>
      <dsp:txXfrm>
        <a:off x="399771" y="1373926"/>
        <a:ext cx="3869279" cy="26620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2D731-4DA6-4F93-A18E-E1759C9CEC36}" type="datetimeFigureOut">
              <a:rPr lang="en-GB" smtClean="0"/>
              <a:pPr/>
              <a:t>04/06/2020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2F6F2-C6F9-422D-8EC4-4F157717CC35}" type="slidenum">
              <a:rPr lang="en-GB" smtClean="0"/>
              <a:pPr/>
              <a:t>‹#›</a:t>
            </a:fld>
            <a:endParaRPr lang="en-GB"/>
          </a:p>
        </p:txBody>
      </p:sp>
    </p:spTree>
    <p:extLst>
      <p:ext uri="{BB962C8B-B14F-4D97-AF65-F5344CB8AC3E}">
        <p14:creationId xmlns:p14="http://schemas.microsoft.com/office/powerpoint/2010/main" val="304532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notes: There are six species of deer living freely in the British countryside. Each species has specific characteristics which make it well-suited for the variety of habitats found across the country and highly adaptable to environmental changes. </a:t>
            </a:r>
            <a:r>
              <a:rPr lang="en-GB"/>
              <a:t>A mixture of native and introduced species, they make a valuable contribution to Britain’s biodiversity and are some of our most engaging British mammals.</a:t>
            </a:r>
          </a:p>
          <a:p>
            <a:endParaRPr lang="en-GB"/>
          </a:p>
        </p:txBody>
      </p:sp>
      <p:sp>
        <p:nvSpPr>
          <p:cNvPr id="4" name="Slide Number Placeholder 3"/>
          <p:cNvSpPr>
            <a:spLocks noGrp="1"/>
          </p:cNvSpPr>
          <p:nvPr>
            <p:ph type="sldNum" sz="quarter" idx="10"/>
          </p:nvPr>
        </p:nvSpPr>
        <p:spPr/>
        <p:txBody>
          <a:bodyPr/>
          <a:lstStyle/>
          <a:p>
            <a:fld id="{40C2F6F2-C6F9-422D-8EC4-4F157717CC35}" type="slidenum">
              <a:rPr lang="en-GB" smtClean="0"/>
              <a:pPr/>
              <a:t>2</a:t>
            </a:fld>
            <a:endParaRPr lang="en-GB"/>
          </a:p>
        </p:txBody>
      </p:sp>
    </p:spTree>
    <p:extLst>
      <p:ext uri="{BB962C8B-B14F-4D97-AF65-F5344CB8AC3E}">
        <p14:creationId xmlns:p14="http://schemas.microsoft.com/office/powerpoint/2010/main" val="186251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a:t>
            </a:r>
            <a:r>
              <a:rPr lang="en-GB" baseline="0" dirty="0"/>
              <a:t> </a:t>
            </a:r>
            <a:r>
              <a:rPr lang="en-GB" dirty="0"/>
              <a:t>Both sexes of Roe deer make dog-like barking noises when startled or alarmed. During the breeding season does attract bucks with a high-pitched piping call. Bucks respond with a rasping noise during courtship. Young Roe deer make a </a:t>
            </a:r>
            <a:r>
              <a:rPr lang="en-GB" dirty="0" err="1"/>
              <a:t>highpitched</a:t>
            </a:r>
            <a:r>
              <a:rPr lang="en-GB" dirty="0"/>
              <a:t> whistle to attract their mothers when they become lost.</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11</a:t>
            </a:fld>
            <a:endParaRPr lang="en-GB"/>
          </a:p>
        </p:txBody>
      </p:sp>
    </p:spTree>
    <p:extLst>
      <p:ext uri="{BB962C8B-B14F-4D97-AF65-F5344CB8AC3E}">
        <p14:creationId xmlns:p14="http://schemas.microsoft.com/office/powerpoint/2010/main" val="117635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a:t>
            </a:r>
            <a:r>
              <a:rPr lang="en-GB" baseline="0" dirty="0"/>
              <a:t> </a:t>
            </a:r>
            <a:r>
              <a:rPr lang="en-GB" dirty="0"/>
              <a:t>Roe deer are generally solitary animals although you will see them increasingly in groups when feeding in open areas such as fields and also during winter. Roe deer are active throughout the day and night but are most likely to be active at dawn and dusk. They can often be seen ‘lying up’ or resting whilst digesting their food much like farm animals, such as cows and sheep.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12</a:t>
            </a:fld>
            <a:endParaRPr lang="en-GB"/>
          </a:p>
        </p:txBody>
      </p:sp>
    </p:spTree>
    <p:extLst>
      <p:ext uri="{BB962C8B-B14F-4D97-AF65-F5344CB8AC3E}">
        <p14:creationId xmlns:p14="http://schemas.microsoft.com/office/powerpoint/2010/main" val="398911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13</a:t>
            </a:fld>
            <a:endParaRPr lang="en-GB"/>
          </a:p>
        </p:txBody>
      </p:sp>
    </p:spTree>
    <p:extLst>
      <p:ext uri="{BB962C8B-B14F-4D97-AF65-F5344CB8AC3E}">
        <p14:creationId xmlns:p14="http://schemas.microsoft.com/office/powerpoint/2010/main" val="386601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Roe deer have a very interesting breeding system, which is designed to ensure the best possible start in life for their offspring. Females can give birth at two years old and will normally produce one or two offspring (kids). Exceptionally they will produce triplets. Young are born in May and June. Roe deer are unique amongst deer species in that they delay the development of the growing offspring prior to birth for up to four months following mating. This is a mechanism adopted to avoid birthing during harsh northern winters when survival of young would be unlikely.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14</a:t>
            </a:fld>
            <a:endParaRPr lang="en-GB"/>
          </a:p>
        </p:txBody>
      </p:sp>
    </p:spTree>
    <p:extLst>
      <p:ext uri="{BB962C8B-B14F-4D97-AF65-F5344CB8AC3E}">
        <p14:creationId xmlns:p14="http://schemas.microsoft.com/office/powerpoint/2010/main" val="53985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Notes: Roe deer are particularly associated with the edges of woodlands and forests. They are also found in areas with copses, scrub and hedgerows and use agricultural fields in these areas too. They are increasingly entering areas closer to our towns and cities as they take advantage of more urban habitats.</a:t>
            </a:r>
          </a:p>
          <a:p>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15</a:t>
            </a:fld>
            <a:endParaRPr lang="en-GB"/>
          </a:p>
        </p:txBody>
      </p:sp>
    </p:spTree>
    <p:extLst>
      <p:ext uri="{BB962C8B-B14F-4D97-AF65-F5344CB8AC3E}">
        <p14:creationId xmlns:p14="http://schemas.microsoft.com/office/powerpoint/2010/main" val="121825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a:t>
            </a:r>
            <a:r>
              <a:rPr lang="en-GB" baseline="0" dirty="0"/>
              <a:t> notes: </a:t>
            </a:r>
            <a:r>
              <a:rPr lang="en-GB" dirty="0"/>
              <a:t>Roe deer are dainty creatures and leave small hoof prints (slots) about 4cm long in soft ground. They use well-worn paths across their range and along these you may find small piles of faeces. Other characteristic signs of Roe deer are frayed areas of small trees where they rub on over-hanging branches and disturbed areas of soft ground and vegetation which deer have scraped and dug with their hooves.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16</a:t>
            </a:fld>
            <a:endParaRPr lang="en-GB"/>
          </a:p>
        </p:txBody>
      </p:sp>
    </p:spTree>
    <p:extLst>
      <p:ext uri="{BB962C8B-B14F-4D97-AF65-F5344CB8AC3E}">
        <p14:creationId xmlns:p14="http://schemas.microsoft.com/office/powerpoint/2010/main" val="3976648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a:t>
            </a:r>
            <a:r>
              <a:rPr lang="en-GB" baseline="0" dirty="0"/>
              <a:t> notes: </a:t>
            </a:r>
            <a:r>
              <a:rPr lang="en-GB" dirty="0"/>
              <a:t>Roe deer are highly selective feeders and eat small quantities of a wide variety of plant types. They select highly nutritious plants and therefore browse rather than graze.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17</a:t>
            </a:fld>
            <a:endParaRPr lang="en-GB"/>
          </a:p>
        </p:txBody>
      </p:sp>
    </p:spTree>
    <p:extLst>
      <p:ext uri="{BB962C8B-B14F-4D97-AF65-F5344CB8AC3E}">
        <p14:creationId xmlns:p14="http://schemas.microsoft.com/office/powerpoint/2010/main" val="318620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a:t>
            </a:r>
            <a:r>
              <a:rPr lang="en-GB" baseline="0" dirty="0"/>
              <a:t> notes: </a:t>
            </a:r>
            <a:r>
              <a:rPr lang="en-GB" dirty="0"/>
              <a:t>They enjoy herbs, cereals, hedgerow plants, heather, and young trees as well as some garden plants. Deer do not have a top set of front incisors but instead have a hard pad that acts to tear vegetation rather than cut it</a:t>
            </a:r>
          </a:p>
          <a:p>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18</a:t>
            </a:fld>
            <a:endParaRPr lang="en-GB"/>
          </a:p>
        </p:txBody>
      </p:sp>
    </p:spTree>
    <p:extLst>
      <p:ext uri="{BB962C8B-B14F-4D97-AF65-F5344CB8AC3E}">
        <p14:creationId xmlns:p14="http://schemas.microsoft.com/office/powerpoint/2010/main" val="175853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C2F6F2-C6F9-422D-8EC4-4F157717CC35}" type="slidenum">
              <a:rPr lang="en-GB" smtClean="0"/>
              <a:pPr/>
              <a:t>19</a:t>
            </a:fld>
            <a:endParaRPr lang="en-GB"/>
          </a:p>
        </p:txBody>
      </p:sp>
    </p:spTree>
    <p:extLst>
      <p:ext uri="{BB962C8B-B14F-4D97-AF65-F5344CB8AC3E}">
        <p14:creationId xmlns:p14="http://schemas.microsoft.com/office/powerpoint/2010/main" val="2826210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0C2F6F2-C6F9-422D-8EC4-4F157717CC35}"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Roe deer are attractive medium sized deer that stand at around 0.60 to 0.75m tall at the shoulder. When fully grown they weigh between 10 to 25kg. By comparison an average adult man in Britain is 1.77m high and weighs 79kg.</a:t>
            </a:r>
          </a:p>
          <a:p>
            <a:r>
              <a:rPr lang="en-GB" dirty="0"/>
              <a:t>Roe deer vary in coat colour throughout the year, being most distinguishable in the summer when their coats are bright rusty red. In winter, their coats turn a dull, slate grey colour.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3</a:t>
            </a:fld>
            <a:endParaRPr lang="en-GB"/>
          </a:p>
        </p:txBody>
      </p:sp>
    </p:spTree>
    <p:extLst>
      <p:ext uri="{BB962C8B-B14F-4D97-AF65-F5344CB8AC3E}">
        <p14:creationId xmlns:p14="http://schemas.microsoft.com/office/powerpoint/2010/main" val="415963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The Roe is one of the truly native deer of the British Isles, the other being the Red deer. Records of them date to before the Mesolithic period (6000 to 10000 years BC).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4</a:t>
            </a:fld>
            <a:endParaRPr lang="en-GB"/>
          </a:p>
        </p:txBody>
      </p:sp>
    </p:spTree>
    <p:extLst>
      <p:ext uri="{BB962C8B-B14F-4D97-AF65-F5344CB8AC3E}">
        <p14:creationId xmlns:p14="http://schemas.microsoft.com/office/powerpoint/2010/main" val="392759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Roe deer have large black eyes, noses, and mouths surrounded by white/pale areas. They have large ears. Males (bucks) have small antlers, which have three points when fully grown.</a:t>
            </a:r>
          </a:p>
        </p:txBody>
      </p:sp>
      <p:sp>
        <p:nvSpPr>
          <p:cNvPr id="4" name="Slide Number Placeholder 3"/>
          <p:cNvSpPr>
            <a:spLocks noGrp="1"/>
          </p:cNvSpPr>
          <p:nvPr>
            <p:ph type="sldNum" sz="quarter" idx="10"/>
          </p:nvPr>
        </p:nvSpPr>
        <p:spPr/>
        <p:txBody>
          <a:bodyPr/>
          <a:lstStyle/>
          <a:p>
            <a:fld id="{40C2F6F2-C6F9-422D-8EC4-4F157717CC35}" type="slidenum">
              <a:rPr lang="en-GB" smtClean="0"/>
              <a:pPr/>
              <a:t>5</a:t>
            </a:fld>
            <a:endParaRPr lang="en-GB"/>
          </a:p>
        </p:txBody>
      </p:sp>
    </p:spTree>
    <p:extLst>
      <p:ext uri="{BB962C8B-B14F-4D97-AF65-F5344CB8AC3E}">
        <p14:creationId xmlns:p14="http://schemas.microsoft.com/office/powerpoint/2010/main" val="117377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Both sexes have a prominent white rump and no tail. Females (does) have a small ‘</a:t>
            </a:r>
            <a:r>
              <a:rPr lang="en-GB" dirty="0" err="1"/>
              <a:t>tush</a:t>
            </a:r>
            <a:r>
              <a:rPr lang="en-GB" dirty="0"/>
              <a:t>’ or tuft of hair similar to a tail at the base of the rump patch during the winter.</a:t>
            </a:r>
          </a:p>
        </p:txBody>
      </p:sp>
      <p:sp>
        <p:nvSpPr>
          <p:cNvPr id="4" name="Slide Number Placeholder 3"/>
          <p:cNvSpPr>
            <a:spLocks noGrp="1"/>
          </p:cNvSpPr>
          <p:nvPr>
            <p:ph type="sldNum" sz="quarter" idx="10"/>
          </p:nvPr>
        </p:nvSpPr>
        <p:spPr/>
        <p:txBody>
          <a:bodyPr/>
          <a:lstStyle/>
          <a:p>
            <a:fld id="{40C2F6F2-C6F9-422D-8EC4-4F157717CC35}" type="slidenum">
              <a:rPr lang="en-GB" smtClean="0"/>
              <a:pPr/>
              <a:t>6</a:t>
            </a:fld>
            <a:endParaRPr lang="en-GB"/>
          </a:p>
        </p:txBody>
      </p:sp>
    </p:spTree>
    <p:extLst>
      <p:ext uri="{BB962C8B-B14F-4D97-AF65-F5344CB8AC3E}">
        <p14:creationId xmlns:p14="http://schemas.microsoft.com/office/powerpoint/2010/main" val="22119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a:t>
            </a:r>
          </a:p>
        </p:txBody>
      </p:sp>
      <p:sp>
        <p:nvSpPr>
          <p:cNvPr id="4" name="Slide Number Placeholder 3"/>
          <p:cNvSpPr>
            <a:spLocks noGrp="1"/>
          </p:cNvSpPr>
          <p:nvPr>
            <p:ph type="sldNum" sz="quarter" idx="10"/>
          </p:nvPr>
        </p:nvSpPr>
        <p:spPr/>
        <p:txBody>
          <a:bodyPr/>
          <a:lstStyle/>
          <a:p>
            <a:fld id="{40C2F6F2-C6F9-422D-8EC4-4F157717CC35}" type="slidenum">
              <a:rPr lang="en-GB" smtClean="0"/>
              <a:pPr/>
              <a:t>7</a:t>
            </a:fld>
            <a:endParaRPr lang="en-GB"/>
          </a:p>
        </p:txBody>
      </p:sp>
    </p:spTree>
    <p:extLst>
      <p:ext uri="{BB962C8B-B14F-4D97-AF65-F5344CB8AC3E}">
        <p14:creationId xmlns:p14="http://schemas.microsoft.com/office/powerpoint/2010/main" val="367020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Antlers are described as ‘pearled’ or ‘bearded’ when they are heavily textured with lots of nodules.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8</a:t>
            </a:fld>
            <a:endParaRPr lang="en-GB"/>
          </a:p>
        </p:txBody>
      </p:sp>
    </p:spTree>
    <p:extLst>
      <p:ext uri="{BB962C8B-B14F-4D97-AF65-F5344CB8AC3E}">
        <p14:creationId xmlns:p14="http://schemas.microsoft.com/office/powerpoint/2010/main" val="357123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a:t>
            </a:r>
          </a:p>
        </p:txBody>
      </p:sp>
      <p:sp>
        <p:nvSpPr>
          <p:cNvPr id="4" name="Slide Number Placeholder 3"/>
          <p:cNvSpPr>
            <a:spLocks noGrp="1"/>
          </p:cNvSpPr>
          <p:nvPr>
            <p:ph type="sldNum" sz="quarter" idx="10"/>
          </p:nvPr>
        </p:nvSpPr>
        <p:spPr/>
        <p:txBody>
          <a:bodyPr/>
          <a:lstStyle/>
          <a:p>
            <a:fld id="{40C2F6F2-C6F9-422D-8EC4-4F157717CC35}" type="slidenum">
              <a:rPr lang="en-GB" smtClean="0"/>
              <a:pPr/>
              <a:t>9</a:t>
            </a:fld>
            <a:endParaRPr lang="en-GB"/>
          </a:p>
        </p:txBody>
      </p:sp>
    </p:spTree>
    <p:extLst>
      <p:ext uri="{BB962C8B-B14F-4D97-AF65-F5344CB8AC3E}">
        <p14:creationId xmlns:p14="http://schemas.microsoft.com/office/powerpoint/2010/main" val="23782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notes: Bucks aggressively defend a territory from the start of spring in February/March until the end of August. The ‘rut’ is the term used for the breeding season that occurs between late July and early August. </a:t>
            </a:r>
          </a:p>
        </p:txBody>
      </p:sp>
      <p:sp>
        <p:nvSpPr>
          <p:cNvPr id="4" name="Slide Number Placeholder 3"/>
          <p:cNvSpPr>
            <a:spLocks noGrp="1"/>
          </p:cNvSpPr>
          <p:nvPr>
            <p:ph type="sldNum" sz="quarter" idx="10"/>
          </p:nvPr>
        </p:nvSpPr>
        <p:spPr/>
        <p:txBody>
          <a:bodyPr/>
          <a:lstStyle/>
          <a:p>
            <a:fld id="{40C2F6F2-C6F9-422D-8EC4-4F157717CC35}" type="slidenum">
              <a:rPr lang="en-GB" smtClean="0"/>
              <a:pPr/>
              <a:t>10</a:t>
            </a:fld>
            <a:endParaRPr lang="en-GB"/>
          </a:p>
        </p:txBody>
      </p:sp>
    </p:spTree>
    <p:extLst>
      <p:ext uri="{BB962C8B-B14F-4D97-AF65-F5344CB8AC3E}">
        <p14:creationId xmlns:p14="http://schemas.microsoft.com/office/powerpoint/2010/main" val="250349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DD6CE-AABF-46B0-B9AA-DD8057FD7354}"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08BE7C-CB26-4805-80D9-FF7EA357270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DD6CE-AABF-46B0-B9AA-DD8057FD7354}" type="datetimeFigureOut">
              <a:rPr lang="en-GB" smtClean="0"/>
              <a:pPr/>
              <a:t>04/06/2020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8BE7C-CB26-4805-80D9-FF7EA357270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jpeg"/><Relationship Id="rId7" Type="http://schemas.openxmlformats.org/officeDocument/2006/relationships/diagramQuickStyle" Target="../diagrams/quickStyle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jpe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jpeg"/><Relationship Id="rId7" Type="http://schemas.openxmlformats.org/officeDocument/2006/relationships/diagramQuickStyle" Target="../diagrams/quickStyl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jpeg"/><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jpeg"/><Relationship Id="rId7" Type="http://schemas.openxmlformats.org/officeDocument/2006/relationships/diagramQuickStyle" Target="../diagrams/quickStyle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jpeg"/><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jpeg"/><Relationship Id="rId7" Type="http://schemas.openxmlformats.org/officeDocument/2006/relationships/diagramQuickStyle" Target="../diagrams/quickStyle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jpeg"/><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jpeg"/><Relationship Id="rId7" Type="http://schemas.openxmlformats.org/officeDocument/2006/relationships/diagramQuickStyle" Target="../diagrams/quickStyle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jpeg"/><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jpeg"/><Relationship Id="rId7" Type="http://schemas.openxmlformats.org/officeDocument/2006/relationships/diagramQuickStyle" Target="../diagrams/quickStyle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jpeg"/><Relationship Id="rId9" Type="http://schemas.microsoft.com/office/2007/relationships/diagramDrawing" Target="../diagrams/drawing1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jpeg"/><Relationship Id="rId7" Type="http://schemas.openxmlformats.org/officeDocument/2006/relationships/diagramQuickStyle" Target="../diagrams/quickStyle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30.jpeg"/><Relationship Id="rId4" Type="http://schemas.openxmlformats.org/officeDocument/2006/relationships/image" Target="../media/image3.jpeg"/><Relationship Id="rId9" Type="http://schemas.microsoft.com/office/2007/relationships/diagramDrawing" Target="../diagrams/drawing1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2.jpeg"/><Relationship Id="rId7" Type="http://schemas.openxmlformats.org/officeDocument/2006/relationships/diagramQuickStyle" Target="../diagrams/quickStyle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3.jpeg"/><Relationship Id="rId9" Type="http://schemas.microsoft.com/office/2007/relationships/diagramDrawing" Target="../diagrams/drawing1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2.jpeg"/><Relationship Id="rId7" Type="http://schemas.openxmlformats.org/officeDocument/2006/relationships/diagramQuickStyle" Target="../diagrams/quickStyle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3.jpeg"/><Relationship Id="rId9" Type="http://schemas.microsoft.com/office/2007/relationships/diagramDrawing" Target="../diagrams/drawing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e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jpeg"/><Relationship Id="rId7"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jpe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eg"/><Relationship Id="rId7" Type="http://schemas.openxmlformats.org/officeDocument/2006/relationships/diagramQuickStyle" Target="../diagrams/quickStyle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jpe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eg"/><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jpe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 no tint.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496" y="260648"/>
            <a:ext cx="8992254" cy="6357122"/>
          </a:xfrm>
        </p:spPr>
      </p:pic>
      <p:sp>
        <p:nvSpPr>
          <p:cNvPr id="2" name="TextBox 1"/>
          <p:cNvSpPr txBox="1"/>
          <p:nvPr/>
        </p:nvSpPr>
        <p:spPr>
          <a:xfrm>
            <a:off x="1331640" y="4941168"/>
            <a:ext cx="6696744" cy="1323439"/>
          </a:xfrm>
          <a:prstGeom prst="rect">
            <a:avLst/>
          </a:prstGeom>
          <a:noFill/>
        </p:spPr>
        <p:txBody>
          <a:bodyPr wrap="square" rtlCol="0">
            <a:spAutoFit/>
          </a:bodyPr>
          <a:lstStyle/>
          <a:p>
            <a:pPr algn="ctr"/>
            <a:r>
              <a:rPr lang="en-GB" sz="4000" b="1" dirty="0">
                <a:latin typeface="Comic Sans MS" panose="030F0702030302020204" pitchFamily="66" charset="0"/>
              </a:rPr>
              <a:t>Roe Deer</a:t>
            </a:r>
            <a:br>
              <a:rPr lang="en-GB" sz="4000" b="1" dirty="0">
                <a:latin typeface="Comic Sans MS" panose="030F0702030302020204" pitchFamily="66" charset="0"/>
              </a:rPr>
            </a:br>
            <a:r>
              <a:rPr lang="en-GB" sz="4000" dirty="0" err="1">
                <a:latin typeface="Comic Sans MS" panose="030F0702030302020204" pitchFamily="66" charset="0"/>
              </a:rPr>
              <a:t>Capreolus</a:t>
            </a:r>
            <a:r>
              <a:rPr lang="en-GB" sz="4000" dirty="0">
                <a:latin typeface="Comic Sans MS" panose="030F0702030302020204" pitchFamily="66" charset="0"/>
              </a:rPr>
              <a:t> </a:t>
            </a:r>
            <a:r>
              <a:rPr lang="en-GB" sz="4000" dirty="0" err="1">
                <a:latin typeface="Comic Sans MS" panose="030F0702030302020204" pitchFamily="66" charset="0"/>
              </a:rPr>
              <a:t>capreolus</a:t>
            </a:r>
            <a:endParaRPr lang="en-GB" sz="4000" b="1" dirty="0">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3768250666"/>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023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3251530173"/>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0880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775742495"/>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5558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1128461668"/>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808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1807907702"/>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7216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graphicFrame>
        <p:nvGraphicFramePr>
          <p:cNvPr id="3" name="Diagram 2"/>
          <p:cNvGraphicFramePr/>
          <p:nvPr>
            <p:extLst>
              <p:ext uri="{D42A27DB-BD31-4B8C-83A1-F6EECF244321}">
                <p14:modId xmlns:p14="http://schemas.microsoft.com/office/powerpoint/2010/main" val="2324637352"/>
              </p:ext>
            </p:extLst>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GB" sz="3200" b="1" kern="0" dirty="0">
                <a:solidFill>
                  <a:srgbClr val="006F51"/>
                </a:solidFill>
                <a:latin typeface="Comic Sans MS" panose="030F0702030302020204" pitchFamily="66" charset="0"/>
                <a:cs typeface="Arial" panose="020B0604020202020204" pitchFamily="34" charset="0"/>
              </a:rPr>
              <a:t>Where do you think I like to live? </a:t>
            </a:r>
            <a:endParaRPr lang="en-US" sz="3200" b="1" kern="0" dirty="0">
              <a:solidFill>
                <a:srgbClr val="006F51"/>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87386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a:solidFill>
                  <a:srgbClr val="006F51"/>
                </a:solidFill>
                <a:latin typeface="Comic Sans MS" panose="030F0702030302020204" pitchFamily="66" charset="0"/>
                <a:cs typeface="Arial" panose="020B0604020202020204" pitchFamily="34" charset="0"/>
              </a:rPr>
              <a:t>Lifestyle facts.</a:t>
            </a:r>
            <a:endParaRPr lang="en-US" sz="3200" b="1" kern="0" dirty="0">
              <a:solidFill>
                <a:srgbClr val="006F51"/>
              </a:solidFill>
              <a:latin typeface="Comic Sans MS" panose="030F0702030302020204" pitchFamily="66"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235751264"/>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90327" y="5180576"/>
            <a:ext cx="1845969" cy="1677424"/>
          </a:xfrm>
          <a:prstGeom prst="rect">
            <a:avLst/>
          </a:prstGeom>
        </p:spPr>
      </p:pic>
    </p:spTree>
    <p:extLst>
      <p:ext uri="{BB962C8B-B14F-4D97-AF65-F5344CB8AC3E}">
        <p14:creationId xmlns:p14="http://schemas.microsoft.com/office/powerpoint/2010/main" val="113262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a:solidFill>
                  <a:srgbClr val="006F51"/>
                </a:solidFill>
                <a:latin typeface="Comic Sans MS" panose="030F0702030302020204" pitchFamily="66" charset="0"/>
                <a:cs typeface="Arial" panose="020B0604020202020204" pitchFamily="34" charset="0"/>
              </a:rPr>
              <a:t>Lifestyle facts.</a:t>
            </a:r>
            <a:endParaRPr lang="en-US" sz="3200" b="1" kern="0" dirty="0">
              <a:solidFill>
                <a:srgbClr val="006F51"/>
              </a:solidFill>
              <a:latin typeface="Comic Sans MS" panose="030F0702030302020204" pitchFamily="66"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333176636"/>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184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a:solidFill>
                  <a:srgbClr val="006F51"/>
                </a:solidFill>
                <a:latin typeface="Comic Sans MS" panose="030F0702030302020204" pitchFamily="66" charset="0"/>
                <a:cs typeface="Arial" panose="020B0604020202020204" pitchFamily="34" charset="0"/>
              </a:rPr>
              <a:t>Lifestyle facts.</a:t>
            </a:r>
            <a:endParaRPr lang="en-US" sz="3200" b="1" kern="0" dirty="0">
              <a:solidFill>
                <a:srgbClr val="006F51"/>
              </a:solidFill>
              <a:latin typeface="Comic Sans MS" panose="030F0702030302020204" pitchFamily="66"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210896298"/>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988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Acknowledgements</a:t>
            </a:r>
          </a:p>
        </p:txBody>
      </p:sp>
      <p:sp>
        <p:nvSpPr>
          <p:cNvPr id="6" name="Rectangle 5"/>
          <p:cNvSpPr/>
          <p:nvPr/>
        </p:nvSpPr>
        <p:spPr>
          <a:xfrm>
            <a:off x="1907704" y="894661"/>
            <a:ext cx="6806406" cy="4985980"/>
          </a:xfrm>
          <a:prstGeom prst="rect">
            <a:avLst/>
          </a:prstGeom>
        </p:spPr>
        <p:txBody>
          <a:bodyPr wrap="square">
            <a:spAutoFit/>
          </a:bodyPr>
          <a:lstStyle/>
          <a:p>
            <a:pPr>
              <a:spcBef>
                <a:spcPct val="0"/>
              </a:spcBef>
            </a:pPr>
            <a:r>
              <a:rPr lang="en-GB" altLang="en-US" sz="2000" dirty="0">
                <a:latin typeface="Comic Sans MS" panose="030F0702030302020204" pitchFamily="66" charset="0"/>
              </a:rPr>
              <a:t>Thank you to everyone who assisted with this project, in particular:</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a:spcBef>
                <a:spcPct val="0"/>
              </a:spcBef>
            </a:pPr>
            <a:r>
              <a:rPr lang="en-GB" altLang="en-US" sz="2000" dirty="0">
                <a:latin typeface="Comic Sans MS" panose="030F0702030302020204" pitchFamily="66" charset="0"/>
              </a:rPr>
              <a:t>Suzie Moore, Education Development Officer, </a:t>
            </a:r>
            <a:br>
              <a:rPr lang="en-GB" altLang="en-US" sz="2000" dirty="0">
                <a:latin typeface="Comic Sans MS" panose="030F0702030302020204" pitchFamily="66" charset="0"/>
              </a:rPr>
            </a:br>
            <a:r>
              <a:rPr lang="en-GB" altLang="en-US" sz="2000" dirty="0">
                <a:latin typeface="Comic Sans MS" panose="030F0702030302020204" pitchFamily="66" charset="0"/>
              </a:rPr>
              <a:t>New Forest Centre</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a:spcBef>
                <a:spcPct val="0"/>
              </a:spcBef>
            </a:pPr>
            <a:r>
              <a:rPr lang="en-GB" altLang="en-US" sz="2000" dirty="0">
                <a:latin typeface="Comic Sans MS" panose="030F0702030302020204" pitchFamily="66" charset="0"/>
              </a:rPr>
              <a:t>George </a:t>
            </a:r>
            <a:r>
              <a:rPr lang="en-GB" altLang="en-US" sz="2000" dirty="0" err="1">
                <a:latin typeface="Comic Sans MS" panose="030F0702030302020204" pitchFamily="66" charset="0"/>
              </a:rPr>
              <a:t>Trebinski</a:t>
            </a:r>
            <a:r>
              <a:rPr lang="en-GB" altLang="en-US" sz="2000" dirty="0">
                <a:latin typeface="Comic Sans MS" panose="030F0702030302020204" pitchFamily="66" charset="0"/>
              </a:rPr>
              <a:t>, Wildlife Photographer and all other photographers</a:t>
            </a:r>
            <a:br>
              <a:rPr lang="en-GB" altLang="en-US" sz="2000" dirty="0">
                <a:latin typeface="Comic Sans MS" panose="030F0702030302020204" pitchFamily="66" charset="0"/>
              </a:rPr>
            </a:br>
            <a:endParaRPr lang="en-GB" altLang="en-US" sz="2000" dirty="0">
              <a:latin typeface="Comic Sans MS" panose="030F0702030302020204" pitchFamily="66" charset="0"/>
            </a:endParaRPr>
          </a:p>
          <a:p>
            <a:pPr>
              <a:spcBef>
                <a:spcPct val="0"/>
              </a:spcBef>
            </a:pPr>
            <a:r>
              <a:rPr lang="en-GB" altLang="en-US" sz="2000" dirty="0">
                <a:latin typeface="Comic Sans MS" panose="030F0702030302020204" pitchFamily="66" charset="0"/>
              </a:rPr>
              <a:t>The BDS Education </a:t>
            </a:r>
            <a:r>
              <a:rPr lang="en-GB" altLang="en-US" sz="2000">
                <a:latin typeface="Comic Sans MS" panose="030F0702030302020204" pitchFamily="66" charset="0"/>
              </a:rPr>
              <a:t>Committee Dorothy Ireland, Charles </a:t>
            </a:r>
            <a:r>
              <a:rPr lang="en-GB" altLang="en-US" sz="2000" dirty="0">
                <a:latin typeface="Comic Sans MS" panose="030F0702030302020204" pitchFamily="66" charset="0"/>
              </a:rPr>
              <a:t>Smith Jones, Sarah Stride</a:t>
            </a:r>
            <a:r>
              <a:rPr lang="en-GB" altLang="en-US" sz="2000">
                <a:latin typeface="Comic Sans MS" panose="030F0702030302020204" pitchFamily="66" charset="0"/>
              </a:rPr>
              <a:t>, and </a:t>
            </a:r>
            <a:r>
              <a:rPr lang="en-GB" altLang="en-US" sz="2000" dirty="0">
                <a:latin typeface="Comic Sans MS" panose="030F0702030302020204" pitchFamily="66" charset="0"/>
              </a:rPr>
              <a:t>John Johnson</a:t>
            </a:r>
          </a:p>
          <a:p>
            <a:pPr>
              <a:spcBef>
                <a:spcPct val="0"/>
              </a:spcBef>
            </a:pPr>
            <a:r>
              <a:rPr lang="en-GB" altLang="en-US" sz="2000" dirty="0">
                <a:latin typeface="Comic Sans MS" panose="030F0702030302020204" pitchFamily="66" charset="0"/>
              </a:rPr>
              <a:t>Contributors to the British Deer Society Image Library</a:t>
            </a:r>
          </a:p>
          <a:p>
            <a:pPr>
              <a:spcBef>
                <a:spcPct val="0"/>
              </a:spcBef>
            </a:pPr>
            <a:endParaRPr lang="en-GB" altLang="en-US" sz="2000" dirty="0">
              <a:latin typeface="Comic Sans MS" panose="030F0702030302020204" pitchFamily="66" charset="0"/>
            </a:endParaRPr>
          </a:p>
          <a:p>
            <a:pPr>
              <a:spcBef>
                <a:spcPct val="0"/>
              </a:spcBef>
            </a:pPr>
            <a:r>
              <a:rPr lang="en-GB" altLang="en-US" sz="2000" dirty="0">
                <a:latin typeface="Comic Sans MS" panose="030F0702030302020204" pitchFamily="66" charset="0"/>
              </a:rPr>
              <a:t>Anne </a:t>
            </a:r>
            <a:r>
              <a:rPr lang="en-GB" altLang="en-US" sz="2000" dirty="0" err="1">
                <a:latin typeface="Comic Sans MS" panose="030F0702030302020204" pitchFamily="66" charset="0"/>
              </a:rPr>
              <a:t>Bellerby</a:t>
            </a:r>
            <a:r>
              <a:rPr lang="en-GB" altLang="en-US" sz="2000" dirty="0">
                <a:latin typeface="Comic Sans MS" panose="030F0702030302020204" pitchFamily="66" charset="0"/>
              </a:rPr>
              <a:t>, Jo Mahler, Campbell </a:t>
            </a:r>
            <a:r>
              <a:rPr lang="en-GB" altLang="en-US" sz="2000" dirty="0" err="1">
                <a:latin typeface="Comic Sans MS" panose="030F0702030302020204" pitchFamily="66" charset="0"/>
              </a:rPr>
              <a:t>McInnes</a:t>
            </a:r>
            <a:r>
              <a:rPr lang="en-GB" altLang="en-US" sz="2000" dirty="0">
                <a:latin typeface="Comic Sans MS" panose="030F0702030302020204" pitchFamily="66" charset="0"/>
              </a:rPr>
              <a:t>, Simon Crook, Tony Charlton, Bob Holmes, Glyn Ingram</a:t>
            </a:r>
          </a:p>
          <a:p>
            <a:pPr>
              <a:spcBef>
                <a:spcPct val="0"/>
              </a:spcBef>
            </a:pPr>
            <a:r>
              <a:rPr lang="en-GB" altLang="en-US" dirty="0"/>
              <a:t> </a:t>
            </a:r>
          </a:p>
        </p:txBody>
      </p:sp>
    </p:spTree>
    <p:extLst>
      <p:ext uri="{BB962C8B-B14F-4D97-AF65-F5344CB8AC3E}">
        <p14:creationId xmlns:p14="http://schemas.microsoft.com/office/powerpoint/2010/main" val="196781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graphicFrame>
        <p:nvGraphicFramePr>
          <p:cNvPr id="3" name="Diagram 2"/>
          <p:cNvGraphicFramePr/>
          <p:nvPr>
            <p:extLst>
              <p:ext uri="{D42A27DB-BD31-4B8C-83A1-F6EECF244321}">
                <p14:modId xmlns:p14="http://schemas.microsoft.com/office/powerpoint/2010/main" val="1866966720"/>
              </p:ext>
            </p:extLst>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0" y="260648"/>
            <a:ext cx="9144000" cy="1077218"/>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There are six species of wild deer in the British Isles.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6992"/>
            <a:ext cx="8229600" cy="2769171"/>
          </a:xfrm>
        </p:spPr>
        <p:txBody>
          <a:bodyPr>
            <a:normAutofit lnSpcReduction="10000"/>
          </a:bodyPr>
          <a:lstStyle/>
          <a:p>
            <a:pPr marL="0" algn="ctr">
              <a:lnSpc>
                <a:spcPct val="150000"/>
              </a:lnSpc>
              <a:spcBef>
                <a:spcPts val="0"/>
              </a:spcBef>
              <a:buNone/>
            </a:pPr>
            <a:r>
              <a:rPr lang="en-GB" sz="3600" b="1" baseline="30000" dirty="0">
                <a:solidFill>
                  <a:schemeClr val="bg1">
                    <a:lumMod val="50000"/>
                  </a:schemeClr>
                </a:solidFill>
                <a:latin typeface="Arial" pitchFamily="34" charset="0"/>
                <a:cs typeface="Arial" pitchFamily="34" charset="0"/>
              </a:rPr>
              <a:t>Championing the future for British deer</a:t>
            </a:r>
          </a:p>
          <a:p>
            <a:pPr marL="0" algn="ctr">
              <a:lnSpc>
                <a:spcPct val="200000"/>
              </a:lnSpc>
              <a:spcBef>
                <a:spcPts val="0"/>
              </a:spcBef>
              <a:buNone/>
            </a:pPr>
            <a:r>
              <a:rPr lang="en-GB" sz="4400" baseline="30000" dirty="0">
                <a:solidFill>
                  <a:schemeClr val="bg1">
                    <a:lumMod val="50000"/>
                  </a:schemeClr>
                </a:solidFill>
                <a:latin typeface="Arial Black" pitchFamily="34" charset="0"/>
              </a:rPr>
              <a:t>www.bds.org.uk</a:t>
            </a:r>
            <a:endParaRPr lang="en-GB" sz="4400" b="1" baseline="30000" dirty="0">
              <a:solidFill>
                <a:schemeClr val="bg1">
                  <a:lumMod val="50000"/>
                </a:schemeClr>
              </a:solidFill>
              <a:latin typeface="Arial Black" pitchFamily="34" charset="0"/>
            </a:endParaRPr>
          </a:p>
          <a:p>
            <a:pPr algn="ctr">
              <a:lnSpc>
                <a:spcPct val="150000"/>
              </a:lnSpc>
              <a:buNone/>
            </a:pPr>
            <a:r>
              <a:rPr lang="en-GB" sz="4000" b="1" baseline="30000" dirty="0">
                <a:solidFill>
                  <a:schemeClr val="bg1">
                    <a:lumMod val="50000"/>
                  </a:schemeClr>
                </a:solidFill>
                <a:latin typeface="Arial" pitchFamily="34" charset="0"/>
                <a:cs typeface="Arial" pitchFamily="34" charset="0"/>
              </a:rPr>
              <a:t>01425 655434</a:t>
            </a:r>
            <a:endParaRPr lang="en-GB" b="1" baseline="30000" dirty="0">
              <a:solidFill>
                <a:schemeClr val="bg1">
                  <a:lumMod val="50000"/>
                </a:schemeClr>
              </a:solidFill>
              <a:latin typeface="Arial" pitchFamily="34" charset="0"/>
              <a:cs typeface="Arial" pitchFamily="34" charset="0"/>
            </a:endParaRPr>
          </a:p>
          <a:p>
            <a:pPr algn="ctr">
              <a:lnSpc>
                <a:spcPct val="150000"/>
              </a:lnSpc>
              <a:spcBef>
                <a:spcPts val="0"/>
              </a:spcBef>
              <a:buNone/>
            </a:pPr>
            <a:r>
              <a:rPr lang="en-GB" sz="2300" b="1" baseline="30000" dirty="0">
                <a:solidFill>
                  <a:schemeClr val="bg1">
                    <a:lumMod val="50000"/>
                  </a:schemeClr>
                </a:solidFill>
                <a:latin typeface="Arial" pitchFamily="34" charset="0"/>
                <a:cs typeface="Arial" pitchFamily="34" charset="0"/>
              </a:rPr>
              <a:t>The Walled Garden, </a:t>
            </a:r>
            <a:r>
              <a:rPr lang="en-GB" sz="2300" b="1" baseline="30000" dirty="0" err="1">
                <a:solidFill>
                  <a:schemeClr val="bg1">
                    <a:lumMod val="50000"/>
                  </a:schemeClr>
                </a:solidFill>
                <a:latin typeface="Arial" pitchFamily="34" charset="0"/>
                <a:cs typeface="Arial" pitchFamily="34" charset="0"/>
              </a:rPr>
              <a:t>Burgate</a:t>
            </a:r>
            <a:r>
              <a:rPr lang="en-GB" sz="2300" b="1" baseline="30000" dirty="0">
                <a:solidFill>
                  <a:schemeClr val="bg1">
                    <a:lumMod val="50000"/>
                  </a:schemeClr>
                </a:solidFill>
                <a:latin typeface="Arial" pitchFamily="34" charset="0"/>
                <a:cs typeface="Arial" pitchFamily="34" charset="0"/>
              </a:rPr>
              <a:t> Manor,</a:t>
            </a:r>
          </a:p>
          <a:p>
            <a:pPr algn="ctr">
              <a:spcBef>
                <a:spcPts val="0"/>
              </a:spcBef>
              <a:buNone/>
            </a:pPr>
            <a:r>
              <a:rPr lang="en-GB" sz="2300" b="1" baseline="30000" dirty="0">
                <a:solidFill>
                  <a:schemeClr val="bg1">
                    <a:lumMod val="50000"/>
                  </a:schemeClr>
                </a:solidFill>
                <a:latin typeface="Arial" pitchFamily="34" charset="0"/>
                <a:cs typeface="Arial" pitchFamily="34" charset="0"/>
              </a:rPr>
              <a:t> </a:t>
            </a:r>
            <a:r>
              <a:rPr lang="en-GB" sz="2300" b="1" baseline="30000" dirty="0" err="1">
                <a:solidFill>
                  <a:schemeClr val="bg1">
                    <a:lumMod val="50000"/>
                  </a:schemeClr>
                </a:solidFill>
                <a:latin typeface="Arial" pitchFamily="34" charset="0"/>
                <a:cs typeface="Arial" pitchFamily="34" charset="0"/>
              </a:rPr>
              <a:t>Fordingbridge</a:t>
            </a:r>
            <a:r>
              <a:rPr lang="en-GB" sz="2300" b="1" baseline="30000" dirty="0">
                <a:solidFill>
                  <a:schemeClr val="bg1">
                    <a:lumMod val="50000"/>
                  </a:schemeClr>
                </a:solidFill>
                <a:latin typeface="Arial" pitchFamily="34" charset="0"/>
                <a:cs typeface="Arial" pitchFamily="34" charset="0"/>
              </a:rPr>
              <a:t>, Hampshire, SP6 1EF</a:t>
            </a:r>
            <a:endParaRPr lang="en-GB" sz="2300" baseline="30000" dirty="0">
              <a:solidFill>
                <a:schemeClr val="bg1">
                  <a:lumMod val="50000"/>
                </a:schemeClr>
              </a:solidFill>
              <a:latin typeface="Arial" pitchFamily="34" charset="0"/>
              <a:cs typeface="Arial" pitchFamily="34" charset="0"/>
            </a:endParaRPr>
          </a:p>
        </p:txBody>
      </p:sp>
      <p:pic>
        <p:nvPicPr>
          <p:cNvPr id="4" name="Picture 3" descr="Logo for back pag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1052736"/>
            <a:ext cx="3834467" cy="19241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All About Roe Deer</a:t>
            </a:r>
          </a:p>
        </p:txBody>
      </p:sp>
      <p:graphicFrame>
        <p:nvGraphicFramePr>
          <p:cNvPr id="10" name="Diagram 9"/>
          <p:cNvGraphicFramePr/>
          <p:nvPr>
            <p:extLst>
              <p:ext uri="{D42A27DB-BD31-4B8C-83A1-F6EECF244321}">
                <p14:modId xmlns:p14="http://schemas.microsoft.com/office/powerpoint/2010/main" val="3086751987"/>
              </p:ext>
            </p:extLst>
          </p:nvPr>
        </p:nvGraphicFramePr>
        <p:xfrm>
          <a:off x="179512" y="980728"/>
          <a:ext cx="8856984" cy="57606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9866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All About Roe Deer</a:t>
            </a:r>
          </a:p>
        </p:txBody>
      </p:sp>
      <p:graphicFrame>
        <p:nvGraphicFramePr>
          <p:cNvPr id="3" name="Diagram 2"/>
          <p:cNvGraphicFramePr/>
          <p:nvPr>
            <p:extLst>
              <p:ext uri="{D42A27DB-BD31-4B8C-83A1-F6EECF244321}">
                <p14:modId xmlns:p14="http://schemas.microsoft.com/office/powerpoint/2010/main" val="1414966932"/>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7648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1483859691"/>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179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128950003"/>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1128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507374155"/>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56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112710431"/>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2713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Grey Logo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5839288"/>
            <a:ext cx="1477814" cy="698261"/>
          </a:xfrm>
          <a:prstGeom prst="rect">
            <a:avLst/>
          </a:prstGeom>
        </p:spPr>
      </p:pic>
      <p:sp>
        <p:nvSpPr>
          <p:cNvPr id="4" name="TextBox 3"/>
          <p:cNvSpPr txBox="1"/>
          <p:nvPr/>
        </p:nvSpPr>
        <p:spPr>
          <a:xfrm>
            <a:off x="0" y="260648"/>
            <a:ext cx="9144000" cy="584775"/>
          </a:xfrm>
          <a:prstGeom prst="rect">
            <a:avLst/>
          </a:prstGeom>
          <a:noFill/>
        </p:spPr>
        <p:txBody>
          <a:bodyPr wrap="square" rtlCol="0">
            <a:spAutoFit/>
          </a:bodyPr>
          <a:lstStyle/>
          <a:p>
            <a:pPr algn="ctr">
              <a:defRPr/>
            </a:pPr>
            <a:r>
              <a:rPr lang="en-US" sz="3200" b="1" kern="0" dirty="0">
                <a:solidFill>
                  <a:srgbClr val="006F51"/>
                </a:solidFill>
                <a:latin typeface="Comic Sans MS" panose="030F0702030302020204" pitchFamily="66" charset="0"/>
                <a:cs typeface="Arial" panose="020B0604020202020204" pitchFamily="34" charset="0"/>
              </a:rPr>
              <a:t>What do I look like?</a:t>
            </a:r>
          </a:p>
        </p:txBody>
      </p:sp>
      <p:graphicFrame>
        <p:nvGraphicFramePr>
          <p:cNvPr id="3" name="Diagram 2"/>
          <p:cNvGraphicFramePr/>
          <p:nvPr>
            <p:extLst>
              <p:ext uri="{D42A27DB-BD31-4B8C-83A1-F6EECF244321}">
                <p14:modId xmlns:p14="http://schemas.microsoft.com/office/powerpoint/2010/main" val="2386690414"/>
              </p:ext>
            </p:extLst>
          </p:nvPr>
        </p:nvGraphicFramePr>
        <p:xfrm>
          <a:off x="0" y="1052736"/>
          <a:ext cx="9144000" cy="5688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8045995"/>
      </p:ext>
    </p:extLst>
  </p:cSld>
  <p:clrMapOvr>
    <a:masterClrMapping/>
  </p:clrMapOvr>
</p:sld>
</file>

<file path=ppt/theme/theme1.xml><?xml version="1.0" encoding="utf-8"?>
<a:theme xmlns:a="http://schemas.openxmlformats.org/drawingml/2006/main" name="BD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BDS PowerPoint Template</Template>
  <TotalTime>668</TotalTime>
  <Words>1315</Words>
  <Application>Microsoft Office PowerPoint</Application>
  <PresentationFormat>On-screen Show (4:3)</PresentationFormat>
  <Paragraphs>89</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Comic Sans MS</vt:lpstr>
      <vt:lpstr>BDS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Stride</dc:creator>
  <cp:lastModifiedBy>Anna O'Brien</cp:lastModifiedBy>
  <cp:revision>72</cp:revision>
  <dcterms:created xsi:type="dcterms:W3CDTF">2014-11-13T10:48:09Z</dcterms:created>
  <dcterms:modified xsi:type="dcterms:W3CDTF">2020-06-04T09:04:34Z</dcterms:modified>
</cp:coreProperties>
</file>