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58" r:id="rId3"/>
    <p:sldId id="264" r:id="rId4"/>
    <p:sldId id="265" r:id="rId5"/>
    <p:sldId id="266" r:id="rId6"/>
    <p:sldId id="267" r:id="rId7"/>
    <p:sldId id="268" r:id="rId8"/>
    <p:sldId id="269" r:id="rId9"/>
    <p:sldId id="270" r:id="rId10"/>
    <p:sldId id="271" r:id="rId11"/>
    <p:sldId id="272" r:id="rId12"/>
    <p:sldId id="273" r:id="rId13"/>
    <p:sldId id="275" r:id="rId14"/>
    <p:sldId id="274"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043"/>
    <a:srgbClr val="81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82555" autoAdjust="0"/>
  </p:normalViewPr>
  <p:slideViewPr>
    <p:cSldViewPr>
      <p:cViewPr varScale="1">
        <p:scale>
          <a:sx n="63" d="100"/>
          <a:sy n="63" d="100"/>
        </p:scale>
        <p:origin x="12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55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diagrams/_rels/data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diagrams/_rels/data11.xml.rels><?xml version="1.0" encoding="UTF-8" standalone="yes"?>
<Relationships xmlns="http://schemas.openxmlformats.org/package/2006/relationships"><Relationship Id="rId1" Type="http://schemas.openxmlformats.org/officeDocument/2006/relationships/image" Target="../media/image26.png"/></Relationships>
</file>

<file path=ppt/diagrams/_rels/data12.xml.rels><?xml version="1.0" encoding="UTF-8" standalone="yes"?>
<Relationships xmlns="http://schemas.openxmlformats.org/package/2006/relationships"><Relationship Id="rId1" Type="http://schemas.openxmlformats.org/officeDocument/2006/relationships/image" Target="../media/image27.jpg"/></Relationships>
</file>

<file path=ppt/diagrams/_rels/data2.xml.rels><?xml version="1.0" encoding="UTF-8" standalone="yes"?>
<Relationships xmlns="http://schemas.openxmlformats.org/package/2006/relationships"><Relationship Id="rId1" Type="http://schemas.openxmlformats.org/officeDocument/2006/relationships/image" Target="../media/image10.jpg"/></Relationships>
</file>

<file path=ppt/diagrams/_rels/data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eg"/></Relationships>
</file>

<file path=ppt/diagrams/_rels/data4.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1" Type="http://schemas.openxmlformats.org/officeDocument/2006/relationships/image" Target="../media/image14.jpeg"/></Relationships>
</file>

<file path=ppt/diagrams/_rels/data6.xml.rels><?xml version="1.0" encoding="UTF-8" standalone="yes"?>
<Relationships xmlns="http://schemas.openxmlformats.org/package/2006/relationships"><Relationship Id="rId1" Type="http://schemas.openxmlformats.org/officeDocument/2006/relationships/image" Target="../media/image15.jpeg"/></Relationships>
</file>

<file path=ppt/diagrams/_rels/data7.xml.rels><?xml version="1.0" encoding="UTF-8" standalone="yes"?>
<Relationships xmlns="http://schemas.openxmlformats.org/package/2006/relationships"><Relationship Id="rId1" Type="http://schemas.openxmlformats.org/officeDocument/2006/relationships/image" Target="../media/image16.jpeg"/></Relationships>
</file>

<file path=ppt/diagrams/_rels/data8.xml.rels><?xml version="1.0" encoding="UTF-8" standalone="yes"?>
<Relationships xmlns="http://schemas.openxmlformats.org/package/2006/relationships"><Relationship Id="rId1" Type="http://schemas.openxmlformats.org/officeDocument/2006/relationships/image" Target="../media/image17.jpeg"/></Relationships>
</file>

<file path=ppt/diagrams/_rels/data9.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A0D8A-4821-463A-B580-93923430EE62}"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CDD56D22-EABB-4353-8FB7-D5CA23E1D334}">
      <dgm:prSet phldrT="[Text]"/>
      <dgm:spPr/>
      <dgm:t>
        <a:bodyPr/>
        <a:lstStyle/>
        <a:p>
          <a:r>
            <a:rPr lang="en-US" dirty="0">
              <a:latin typeface="Comic Sans MS" panose="030F0702030302020204" pitchFamily="66" charset="0"/>
            </a:rPr>
            <a:t>Chinese Water Deer</a:t>
          </a:r>
        </a:p>
      </dgm:t>
    </dgm:pt>
    <dgm:pt modelId="{3E3E1EBD-7DF8-4F9D-81DB-66A54128CA5D}" type="parTrans" cxnId="{77FC82C6-5964-4E01-93C9-E9BE46D918EF}">
      <dgm:prSet/>
      <dgm:spPr/>
      <dgm:t>
        <a:bodyPr/>
        <a:lstStyle/>
        <a:p>
          <a:endParaRPr lang="en-US"/>
        </a:p>
      </dgm:t>
    </dgm:pt>
    <dgm:pt modelId="{ADFDE196-8E6F-4C7C-A0B5-E8F4E0704972}" type="sibTrans" cxnId="{77FC82C6-5964-4E01-93C9-E9BE46D918EF}">
      <dgm:prSet/>
      <dgm:spPr/>
      <dgm:t>
        <a:bodyPr/>
        <a:lstStyle/>
        <a:p>
          <a:endParaRPr lang="en-US"/>
        </a:p>
      </dgm:t>
    </dgm:pt>
    <dgm:pt modelId="{D62F825B-4AC6-4D09-86CA-FA6C81AD43E0}">
      <dgm:prSet phldrT="[Text]"/>
      <dgm:spPr>
        <a:solidFill>
          <a:schemeClr val="accent3">
            <a:lumMod val="50000"/>
            <a:alpha val="40000"/>
          </a:schemeClr>
        </a:solidFill>
      </dgm:spPr>
      <dgm:t>
        <a:bodyPr/>
        <a:lstStyle/>
        <a:p>
          <a:r>
            <a:rPr lang="en-US" dirty="0"/>
            <a:t>Fallow Deer</a:t>
          </a:r>
        </a:p>
      </dgm:t>
    </dgm:pt>
    <dgm:pt modelId="{465C5064-08D0-4400-862A-91A7B4D943A1}" type="parTrans" cxnId="{981B4CEB-2954-442C-83E0-68CF62F0D7AC}">
      <dgm:prSet/>
      <dgm:spPr/>
      <dgm:t>
        <a:bodyPr/>
        <a:lstStyle/>
        <a:p>
          <a:endParaRPr lang="en-US"/>
        </a:p>
      </dgm:t>
    </dgm:pt>
    <dgm:pt modelId="{1701406B-BB4D-46AF-980B-7D5F5F071035}" type="sibTrans" cxnId="{981B4CEB-2954-442C-83E0-68CF62F0D7AC}">
      <dgm:prSet/>
      <dgm:spPr/>
      <dgm:t>
        <a:bodyPr/>
        <a:lstStyle/>
        <a:p>
          <a:endParaRPr lang="en-US"/>
        </a:p>
      </dgm:t>
    </dgm:pt>
    <dgm:pt modelId="{EC225F1C-E934-439B-8B32-FD86DDE717CA}">
      <dgm:prSet phldrT="[Text]"/>
      <dgm:spPr>
        <a:solidFill>
          <a:schemeClr val="accent3">
            <a:lumMod val="50000"/>
            <a:alpha val="40000"/>
          </a:schemeClr>
        </a:solidFill>
      </dgm:spPr>
      <dgm:t>
        <a:bodyPr/>
        <a:lstStyle/>
        <a:p>
          <a:r>
            <a:rPr lang="en-US" dirty="0">
              <a:latin typeface="Comic Sans MS" panose="030F0702030302020204" pitchFamily="66" charset="0"/>
            </a:rPr>
            <a:t>Muntjac</a:t>
          </a:r>
        </a:p>
      </dgm:t>
    </dgm:pt>
    <dgm:pt modelId="{CE9DC6B4-C83B-4CC4-A31A-39CBA03CAD58}" type="parTrans" cxnId="{E6EF0ABE-CC61-4552-98F7-975D73A132F0}">
      <dgm:prSet/>
      <dgm:spPr/>
      <dgm:t>
        <a:bodyPr/>
        <a:lstStyle/>
        <a:p>
          <a:endParaRPr lang="en-US"/>
        </a:p>
      </dgm:t>
    </dgm:pt>
    <dgm:pt modelId="{B3654283-8D02-44FD-9033-C5319C44363E}" type="sibTrans" cxnId="{E6EF0ABE-CC61-4552-98F7-975D73A132F0}">
      <dgm:prSet/>
      <dgm:spPr/>
      <dgm:t>
        <a:bodyPr/>
        <a:lstStyle/>
        <a:p>
          <a:endParaRPr lang="en-US"/>
        </a:p>
      </dgm:t>
    </dgm:pt>
    <dgm:pt modelId="{07022093-CD75-4F40-89B7-3E94F890EEE5}">
      <dgm:prSet phldrT="[Text]"/>
      <dgm:spPr/>
      <dgm:t>
        <a:bodyPr/>
        <a:lstStyle/>
        <a:p>
          <a:r>
            <a:rPr lang="en-US" dirty="0">
              <a:latin typeface="Comic Sans MS" panose="030F0702030302020204" pitchFamily="66" charset="0"/>
            </a:rPr>
            <a:t>Roe Deer</a:t>
          </a:r>
        </a:p>
      </dgm:t>
    </dgm:pt>
    <dgm:pt modelId="{943B9967-9A80-407C-A765-71DDD1DC650E}" type="parTrans" cxnId="{0022CEC4-88D8-4363-859B-0FE7BF73A880}">
      <dgm:prSet/>
      <dgm:spPr/>
      <dgm:t>
        <a:bodyPr/>
        <a:lstStyle/>
        <a:p>
          <a:endParaRPr lang="en-US"/>
        </a:p>
      </dgm:t>
    </dgm:pt>
    <dgm:pt modelId="{72F98307-8F0F-4B1E-BC37-9F0FD0E219A4}" type="sibTrans" cxnId="{0022CEC4-88D8-4363-859B-0FE7BF73A880}">
      <dgm:prSet/>
      <dgm:spPr/>
      <dgm:t>
        <a:bodyPr/>
        <a:lstStyle/>
        <a:p>
          <a:endParaRPr lang="en-US"/>
        </a:p>
      </dgm:t>
    </dgm:pt>
    <dgm:pt modelId="{82A40C18-8634-4014-96CC-2C99EB0C5712}">
      <dgm:prSet phldrT="[Text]"/>
      <dgm:spPr>
        <a:solidFill>
          <a:schemeClr val="accent3">
            <a:lumMod val="50000"/>
            <a:alpha val="40000"/>
          </a:schemeClr>
        </a:solidFill>
      </dgm:spPr>
      <dgm:t>
        <a:bodyPr/>
        <a:lstStyle/>
        <a:p>
          <a:r>
            <a:rPr lang="en-US" dirty="0">
              <a:latin typeface="Comic Sans MS" panose="030F0702030302020204" pitchFamily="66" charset="0"/>
            </a:rPr>
            <a:t>Red Deer</a:t>
          </a:r>
        </a:p>
      </dgm:t>
    </dgm:pt>
    <dgm:pt modelId="{222CDE65-9A5C-46C8-9AA1-53044A2C7AE3}" type="parTrans" cxnId="{C30664DE-4749-4867-93A7-1B9592B06BE9}">
      <dgm:prSet/>
      <dgm:spPr/>
      <dgm:t>
        <a:bodyPr/>
        <a:lstStyle/>
        <a:p>
          <a:endParaRPr lang="en-US"/>
        </a:p>
      </dgm:t>
    </dgm:pt>
    <dgm:pt modelId="{C036098E-D2A8-4F1B-B833-AED2CDE6B925}" type="sibTrans" cxnId="{C30664DE-4749-4867-93A7-1B9592B06BE9}">
      <dgm:prSet/>
      <dgm:spPr/>
      <dgm:t>
        <a:bodyPr/>
        <a:lstStyle/>
        <a:p>
          <a:endParaRPr lang="en-US"/>
        </a:p>
      </dgm:t>
    </dgm:pt>
    <dgm:pt modelId="{80106C5A-43D1-44A9-B7CA-E5A619155429}">
      <dgm:prSet phldrT="[Text]"/>
      <dgm:spPr>
        <a:solidFill>
          <a:schemeClr val="accent3">
            <a:lumMod val="50000"/>
            <a:alpha val="40000"/>
          </a:schemeClr>
        </a:solidFill>
      </dgm:spPr>
      <dgm:t>
        <a:bodyPr/>
        <a:lstStyle/>
        <a:p>
          <a:r>
            <a:rPr lang="en-US" dirty="0">
              <a:latin typeface="Comic Sans MS" panose="030F0702030302020204" pitchFamily="66" charset="0"/>
            </a:rPr>
            <a:t>Sika Deer</a:t>
          </a:r>
        </a:p>
      </dgm:t>
    </dgm:pt>
    <dgm:pt modelId="{BA2F7F83-E749-42C7-8FB2-11A2AD2D74BE}" type="parTrans" cxnId="{E32297E9-6EF9-4B7C-9E59-9AB8086E3057}">
      <dgm:prSet/>
      <dgm:spPr/>
      <dgm:t>
        <a:bodyPr/>
        <a:lstStyle/>
        <a:p>
          <a:endParaRPr lang="en-US"/>
        </a:p>
      </dgm:t>
    </dgm:pt>
    <dgm:pt modelId="{27421020-14B9-4D4F-B07E-EBEF25A991AE}" type="sibTrans" cxnId="{E32297E9-6EF9-4B7C-9E59-9AB8086E3057}">
      <dgm:prSet/>
      <dgm:spPr/>
      <dgm:t>
        <a:bodyPr/>
        <a:lstStyle/>
        <a:p>
          <a:endParaRPr lang="en-US"/>
        </a:p>
      </dgm:t>
    </dgm:pt>
    <dgm:pt modelId="{66564E0F-5AAB-4ABB-B12F-8C158A421FA5}" type="pres">
      <dgm:prSet presAssocID="{A7DA0D8A-4821-463A-B580-93923430EE62}" presName="Name0" presStyleCnt="0">
        <dgm:presLayoutVars>
          <dgm:dir/>
          <dgm:resizeHandles val="exact"/>
        </dgm:presLayoutVars>
      </dgm:prSet>
      <dgm:spPr/>
    </dgm:pt>
    <dgm:pt modelId="{E8D1133E-3F5F-4920-BCBB-179163118ECC}" type="pres">
      <dgm:prSet presAssocID="{CDD56D22-EABB-4353-8FB7-D5CA23E1D334}" presName="composite" presStyleCnt="0"/>
      <dgm:spPr/>
    </dgm:pt>
    <dgm:pt modelId="{A6F5DBFC-04C2-401E-915F-F95EB6308356}" type="pres">
      <dgm:prSet presAssocID="{CDD56D22-EABB-4353-8FB7-D5CA23E1D334}" presName="rect1" presStyleLbl="bgShp" presStyleIdx="0" presStyleCnt="6"/>
      <dgm:spPr>
        <a:blipFill>
          <a:blip xmlns:r="http://schemas.openxmlformats.org/officeDocument/2006/relationships" r:embed="rId1">
            <a:extLst>
              <a:ext uri="{28A0092B-C50C-407E-A947-70E740481C1C}">
                <a14:useLocalDpi xmlns:a14="http://schemas.microsoft.com/office/drawing/2010/main"/>
              </a:ext>
            </a:extLst>
          </a:blip>
          <a:srcRect/>
          <a:stretch>
            <a:fillRect l="-10000" r="-10000"/>
          </a:stretch>
        </a:blipFill>
      </dgm:spPr>
    </dgm:pt>
    <dgm:pt modelId="{8292FCEF-7871-4BA2-A6CC-FB2B9F9446F9}" type="pres">
      <dgm:prSet presAssocID="{CDD56D22-EABB-4353-8FB7-D5CA23E1D334}" presName="rect2" presStyleLbl="trBgShp" presStyleIdx="0" presStyleCnt="6">
        <dgm:presLayoutVars>
          <dgm:bulletEnabled val="1"/>
        </dgm:presLayoutVars>
      </dgm:prSet>
      <dgm:spPr/>
    </dgm:pt>
    <dgm:pt modelId="{CCB1FC38-0783-412C-987D-AA3E28074672}" type="pres">
      <dgm:prSet presAssocID="{ADFDE196-8E6F-4C7C-A0B5-E8F4E0704972}" presName="sibTrans" presStyleCnt="0"/>
      <dgm:spPr/>
    </dgm:pt>
    <dgm:pt modelId="{28926D18-AFA1-435B-877A-86E022E00A7A}" type="pres">
      <dgm:prSet presAssocID="{D62F825B-4AC6-4D09-86CA-FA6C81AD43E0}" presName="composite" presStyleCnt="0"/>
      <dgm:spPr/>
    </dgm:pt>
    <dgm:pt modelId="{F0FB43A0-DCDC-4F9A-B67C-CB0F4B59EAB9}" type="pres">
      <dgm:prSet presAssocID="{D62F825B-4AC6-4D09-86CA-FA6C81AD43E0}" presName="rect1" presStyleLbl="bgShp" presStyleIdx="1" presStyleCnt="6"/>
      <dgm:spPr>
        <a:blipFill>
          <a:blip xmlns:r="http://schemas.openxmlformats.org/officeDocument/2006/relationships" r:embed="rId2" cstate="email">
            <a:extLst>
              <a:ext uri="{28A0092B-C50C-407E-A947-70E740481C1C}">
                <a14:useLocalDpi xmlns:a14="http://schemas.microsoft.com/office/drawing/2010/main"/>
              </a:ext>
            </a:extLst>
          </a:blip>
          <a:srcRect/>
          <a:stretch>
            <a:fillRect l="-11000" r="-11000"/>
          </a:stretch>
        </a:blipFill>
      </dgm:spPr>
    </dgm:pt>
    <dgm:pt modelId="{59989E90-42EA-4EA7-A4DC-31696028E0D8}" type="pres">
      <dgm:prSet presAssocID="{D62F825B-4AC6-4D09-86CA-FA6C81AD43E0}" presName="rect2" presStyleLbl="trBgShp" presStyleIdx="1" presStyleCnt="6">
        <dgm:presLayoutVars>
          <dgm:bulletEnabled val="1"/>
        </dgm:presLayoutVars>
      </dgm:prSet>
      <dgm:spPr/>
    </dgm:pt>
    <dgm:pt modelId="{C37F2903-DBC4-4774-9DD9-D2578463162F}" type="pres">
      <dgm:prSet presAssocID="{1701406B-BB4D-46AF-980B-7D5F5F071035}" presName="sibTrans" presStyleCnt="0"/>
      <dgm:spPr/>
    </dgm:pt>
    <dgm:pt modelId="{DE605D6F-6EEA-4D3B-84B7-404729B217C9}" type="pres">
      <dgm:prSet presAssocID="{EC225F1C-E934-439B-8B32-FD86DDE717CA}" presName="composite" presStyleCnt="0"/>
      <dgm:spPr/>
    </dgm:pt>
    <dgm:pt modelId="{6EB0FEB2-1913-4AFE-886E-D4796690B9F9}" type="pres">
      <dgm:prSet presAssocID="{EC225F1C-E934-439B-8B32-FD86DDE717CA}" presName="rect1" presStyleLbl="bgShp" presStyleIdx="2" presStyleCnt="6"/>
      <dgm:spPr>
        <a:blipFill>
          <a:blip xmlns:r="http://schemas.openxmlformats.org/officeDocument/2006/relationships" r:embed="rId3" cstate="email">
            <a:extLst>
              <a:ext uri="{28A0092B-C50C-407E-A947-70E740481C1C}">
                <a14:useLocalDpi xmlns:a14="http://schemas.microsoft.com/office/drawing/2010/main"/>
              </a:ext>
            </a:extLst>
          </a:blip>
          <a:srcRect/>
          <a:stretch>
            <a:fillRect l="-7000" r="-7000"/>
          </a:stretch>
        </a:blipFill>
      </dgm:spPr>
    </dgm:pt>
    <dgm:pt modelId="{4BC8AC8C-D45B-4C7C-B8CC-A113416DA236}" type="pres">
      <dgm:prSet presAssocID="{EC225F1C-E934-439B-8B32-FD86DDE717CA}" presName="rect2" presStyleLbl="trBgShp" presStyleIdx="2" presStyleCnt="6">
        <dgm:presLayoutVars>
          <dgm:bulletEnabled val="1"/>
        </dgm:presLayoutVars>
      </dgm:prSet>
      <dgm:spPr/>
    </dgm:pt>
    <dgm:pt modelId="{5B76070D-9E9E-45A2-80A3-D59496A01BD3}" type="pres">
      <dgm:prSet presAssocID="{B3654283-8D02-44FD-9033-C5319C44363E}" presName="sibTrans" presStyleCnt="0"/>
      <dgm:spPr/>
    </dgm:pt>
    <dgm:pt modelId="{F47763B9-DDE3-4ED8-945E-836FFC9B027F}" type="pres">
      <dgm:prSet presAssocID="{07022093-CD75-4F40-89B7-3E94F890EEE5}" presName="composite" presStyleCnt="0"/>
      <dgm:spPr/>
    </dgm:pt>
    <dgm:pt modelId="{5933E9D7-ADCB-41FD-94DC-C86436BF55B5}" type="pres">
      <dgm:prSet presAssocID="{07022093-CD75-4F40-89B7-3E94F890EEE5}" presName="rect1" presStyleLbl="bgShp" presStyleIdx="3" presStyleCnt="6"/>
      <dgm:spPr>
        <a:blipFill>
          <a:blip xmlns:r="http://schemas.openxmlformats.org/officeDocument/2006/relationships" r:embed="rId4">
            <a:extLst>
              <a:ext uri="{28A0092B-C50C-407E-A947-70E740481C1C}">
                <a14:useLocalDpi xmlns:a14="http://schemas.microsoft.com/office/drawing/2010/main"/>
              </a:ext>
            </a:extLst>
          </a:blip>
          <a:srcRect/>
          <a:stretch>
            <a:fillRect l="-1000" r="-1000"/>
          </a:stretch>
        </a:blipFill>
      </dgm:spPr>
    </dgm:pt>
    <dgm:pt modelId="{9C71BFD1-F5AB-4991-8CA9-50B7148B50B1}" type="pres">
      <dgm:prSet presAssocID="{07022093-CD75-4F40-89B7-3E94F890EEE5}" presName="rect2" presStyleLbl="trBgShp" presStyleIdx="3" presStyleCnt="6">
        <dgm:presLayoutVars>
          <dgm:bulletEnabled val="1"/>
        </dgm:presLayoutVars>
      </dgm:prSet>
      <dgm:spPr/>
    </dgm:pt>
    <dgm:pt modelId="{6EAF0303-4009-4EE8-ADE1-C8FF11F7AD95}" type="pres">
      <dgm:prSet presAssocID="{72F98307-8F0F-4B1E-BC37-9F0FD0E219A4}" presName="sibTrans" presStyleCnt="0"/>
      <dgm:spPr/>
    </dgm:pt>
    <dgm:pt modelId="{36CA8887-232E-47E9-B182-81DF4A2E4A95}" type="pres">
      <dgm:prSet presAssocID="{82A40C18-8634-4014-96CC-2C99EB0C5712}" presName="composite" presStyleCnt="0"/>
      <dgm:spPr/>
    </dgm:pt>
    <dgm:pt modelId="{E0F1B51A-B14B-4C23-BEB1-47706AEE3F3E}" type="pres">
      <dgm:prSet presAssocID="{82A40C18-8634-4014-96CC-2C99EB0C5712}" presName="rect1" presStyleLbl="bgShp" presStyleIdx="4" presStyleCnt="6"/>
      <dgm:spPr>
        <a:blipFill>
          <a:blip xmlns:r="http://schemas.openxmlformats.org/officeDocument/2006/relationships" r:embed="rId5" cstate="email">
            <a:extLst>
              <a:ext uri="{28A0092B-C50C-407E-A947-70E740481C1C}">
                <a14:useLocalDpi xmlns:a14="http://schemas.microsoft.com/office/drawing/2010/main"/>
              </a:ext>
            </a:extLst>
          </a:blip>
          <a:srcRect/>
          <a:stretch>
            <a:fillRect l="-15000" r="-15000"/>
          </a:stretch>
        </a:blipFill>
      </dgm:spPr>
    </dgm:pt>
    <dgm:pt modelId="{6BD4A2B0-8F08-4887-9FB2-AB049230C29E}" type="pres">
      <dgm:prSet presAssocID="{82A40C18-8634-4014-96CC-2C99EB0C5712}" presName="rect2" presStyleLbl="trBgShp" presStyleIdx="4" presStyleCnt="6">
        <dgm:presLayoutVars>
          <dgm:bulletEnabled val="1"/>
        </dgm:presLayoutVars>
      </dgm:prSet>
      <dgm:spPr/>
    </dgm:pt>
    <dgm:pt modelId="{07BB9079-CEFA-46BE-ABA2-2FEC9180F0D3}" type="pres">
      <dgm:prSet presAssocID="{C036098E-D2A8-4F1B-B833-AED2CDE6B925}" presName="sibTrans" presStyleCnt="0"/>
      <dgm:spPr/>
    </dgm:pt>
    <dgm:pt modelId="{AEE8F91F-EA34-4A62-BAA1-8D498D1D4276}" type="pres">
      <dgm:prSet presAssocID="{80106C5A-43D1-44A9-B7CA-E5A619155429}" presName="composite" presStyleCnt="0"/>
      <dgm:spPr/>
    </dgm:pt>
    <dgm:pt modelId="{D54E79F3-E9DC-4D68-8BB0-28193BADF73F}" type="pres">
      <dgm:prSet presAssocID="{80106C5A-43D1-44A9-B7CA-E5A619155429}" presName="rect1" presStyleLbl="bgShp" presStyleIdx="5" presStyleCnt="6"/>
      <dgm:spPr>
        <a:blipFill>
          <a:blip xmlns:r="http://schemas.openxmlformats.org/officeDocument/2006/relationships" r:embed="rId6" cstate="email">
            <a:extLst>
              <a:ext uri="{28A0092B-C50C-407E-A947-70E740481C1C}">
                <a14:useLocalDpi xmlns:a14="http://schemas.microsoft.com/office/drawing/2010/main"/>
              </a:ext>
            </a:extLst>
          </a:blip>
          <a:srcRect/>
          <a:stretch>
            <a:fillRect t="-5000" b="-5000"/>
          </a:stretch>
        </a:blipFill>
      </dgm:spPr>
    </dgm:pt>
    <dgm:pt modelId="{2A081709-30BE-4560-8ED6-E24684A14996}" type="pres">
      <dgm:prSet presAssocID="{80106C5A-43D1-44A9-B7CA-E5A619155429}" presName="rect2" presStyleLbl="trBgShp" presStyleIdx="5" presStyleCnt="6">
        <dgm:presLayoutVars>
          <dgm:bulletEnabled val="1"/>
        </dgm:presLayoutVars>
      </dgm:prSet>
      <dgm:spPr/>
    </dgm:pt>
  </dgm:ptLst>
  <dgm:cxnLst>
    <dgm:cxn modelId="{7C8B0F55-B12B-4037-8B60-7817D1CD9BE2}" type="presOf" srcId="{80106C5A-43D1-44A9-B7CA-E5A619155429}" destId="{2A081709-30BE-4560-8ED6-E24684A14996}" srcOrd="0" destOrd="0" presId="urn:microsoft.com/office/officeart/2008/layout/BendingPictureSemiTransparentText"/>
    <dgm:cxn modelId="{C4864089-EABC-4AA4-9EE7-FE0F3EB20297}" type="presOf" srcId="{82A40C18-8634-4014-96CC-2C99EB0C5712}" destId="{6BD4A2B0-8F08-4887-9FB2-AB049230C29E}" srcOrd="0" destOrd="0" presId="urn:microsoft.com/office/officeart/2008/layout/BendingPictureSemiTransparentText"/>
    <dgm:cxn modelId="{5B7C6698-3AAB-4391-884C-64985D0C526D}" type="presOf" srcId="{CDD56D22-EABB-4353-8FB7-D5CA23E1D334}" destId="{8292FCEF-7871-4BA2-A6CC-FB2B9F9446F9}" srcOrd="0" destOrd="0" presId="urn:microsoft.com/office/officeart/2008/layout/BendingPictureSemiTransparentText"/>
    <dgm:cxn modelId="{90C1D5A2-3335-46FD-9E62-51CDA945CEAC}" type="presOf" srcId="{D62F825B-4AC6-4D09-86CA-FA6C81AD43E0}" destId="{59989E90-42EA-4EA7-A4DC-31696028E0D8}" srcOrd="0" destOrd="0" presId="urn:microsoft.com/office/officeart/2008/layout/BendingPictureSemiTransparentText"/>
    <dgm:cxn modelId="{F587F4B5-7137-4300-A389-8D32843A19BF}" type="presOf" srcId="{EC225F1C-E934-439B-8B32-FD86DDE717CA}" destId="{4BC8AC8C-D45B-4C7C-B8CC-A113416DA236}" srcOrd="0" destOrd="0" presId="urn:microsoft.com/office/officeart/2008/layout/BendingPictureSemiTransparentText"/>
    <dgm:cxn modelId="{E6EF0ABE-CC61-4552-98F7-975D73A132F0}" srcId="{A7DA0D8A-4821-463A-B580-93923430EE62}" destId="{EC225F1C-E934-439B-8B32-FD86DDE717CA}" srcOrd="2" destOrd="0" parTransId="{CE9DC6B4-C83B-4CC4-A31A-39CBA03CAD58}" sibTransId="{B3654283-8D02-44FD-9033-C5319C44363E}"/>
    <dgm:cxn modelId="{0022CEC4-88D8-4363-859B-0FE7BF73A880}" srcId="{A7DA0D8A-4821-463A-B580-93923430EE62}" destId="{07022093-CD75-4F40-89B7-3E94F890EEE5}" srcOrd="3" destOrd="0" parTransId="{943B9967-9A80-407C-A765-71DDD1DC650E}" sibTransId="{72F98307-8F0F-4B1E-BC37-9F0FD0E219A4}"/>
    <dgm:cxn modelId="{77FC82C6-5964-4E01-93C9-E9BE46D918EF}" srcId="{A7DA0D8A-4821-463A-B580-93923430EE62}" destId="{CDD56D22-EABB-4353-8FB7-D5CA23E1D334}" srcOrd="0" destOrd="0" parTransId="{3E3E1EBD-7DF8-4F9D-81DB-66A54128CA5D}" sibTransId="{ADFDE196-8E6F-4C7C-A0B5-E8F4E0704972}"/>
    <dgm:cxn modelId="{C30664DE-4749-4867-93A7-1B9592B06BE9}" srcId="{A7DA0D8A-4821-463A-B580-93923430EE62}" destId="{82A40C18-8634-4014-96CC-2C99EB0C5712}" srcOrd="4" destOrd="0" parTransId="{222CDE65-9A5C-46C8-9AA1-53044A2C7AE3}" sibTransId="{C036098E-D2A8-4F1B-B833-AED2CDE6B925}"/>
    <dgm:cxn modelId="{E32297E9-6EF9-4B7C-9E59-9AB8086E3057}" srcId="{A7DA0D8A-4821-463A-B580-93923430EE62}" destId="{80106C5A-43D1-44A9-B7CA-E5A619155429}" srcOrd="5" destOrd="0" parTransId="{BA2F7F83-E749-42C7-8FB2-11A2AD2D74BE}" sibTransId="{27421020-14B9-4D4F-B07E-EBEF25A991AE}"/>
    <dgm:cxn modelId="{981B4CEB-2954-442C-83E0-68CF62F0D7AC}" srcId="{A7DA0D8A-4821-463A-B580-93923430EE62}" destId="{D62F825B-4AC6-4D09-86CA-FA6C81AD43E0}" srcOrd="1" destOrd="0" parTransId="{465C5064-08D0-4400-862A-91A7B4D943A1}" sibTransId="{1701406B-BB4D-46AF-980B-7D5F5F071035}"/>
    <dgm:cxn modelId="{83C4CBF5-B897-49D3-A4DD-95CD8B810439}" type="presOf" srcId="{A7DA0D8A-4821-463A-B580-93923430EE62}" destId="{66564E0F-5AAB-4ABB-B12F-8C158A421FA5}" srcOrd="0" destOrd="0" presId="urn:microsoft.com/office/officeart/2008/layout/BendingPictureSemiTransparentText"/>
    <dgm:cxn modelId="{93F440FF-10A1-49AA-9FDC-A87A03BC4BC5}" type="presOf" srcId="{07022093-CD75-4F40-89B7-3E94F890EEE5}" destId="{9C71BFD1-F5AB-4991-8CA9-50B7148B50B1}" srcOrd="0" destOrd="0" presId="urn:microsoft.com/office/officeart/2008/layout/BendingPictureSemiTransparentText"/>
    <dgm:cxn modelId="{E9649663-1673-4E8C-8879-E5CB749E741F}" type="presParOf" srcId="{66564E0F-5AAB-4ABB-B12F-8C158A421FA5}" destId="{E8D1133E-3F5F-4920-BCBB-179163118ECC}" srcOrd="0" destOrd="0" presId="urn:microsoft.com/office/officeart/2008/layout/BendingPictureSemiTransparentText"/>
    <dgm:cxn modelId="{E7798675-C5D8-45E4-96AE-76F7597C39B8}" type="presParOf" srcId="{E8D1133E-3F5F-4920-BCBB-179163118ECC}" destId="{A6F5DBFC-04C2-401E-915F-F95EB6308356}" srcOrd="0" destOrd="0" presId="urn:microsoft.com/office/officeart/2008/layout/BendingPictureSemiTransparentText"/>
    <dgm:cxn modelId="{C609041A-620B-4E42-9222-4E4D84675F46}" type="presParOf" srcId="{E8D1133E-3F5F-4920-BCBB-179163118ECC}" destId="{8292FCEF-7871-4BA2-A6CC-FB2B9F9446F9}" srcOrd="1" destOrd="0" presId="urn:microsoft.com/office/officeart/2008/layout/BendingPictureSemiTransparentText"/>
    <dgm:cxn modelId="{95D0B4BA-CA83-48DD-94C5-C0BA6368C6CF}" type="presParOf" srcId="{66564E0F-5AAB-4ABB-B12F-8C158A421FA5}" destId="{CCB1FC38-0783-412C-987D-AA3E28074672}" srcOrd="1" destOrd="0" presId="urn:microsoft.com/office/officeart/2008/layout/BendingPictureSemiTransparentText"/>
    <dgm:cxn modelId="{FAFC3777-B85D-4ACE-8F15-9CF0DB4C0FC4}" type="presParOf" srcId="{66564E0F-5AAB-4ABB-B12F-8C158A421FA5}" destId="{28926D18-AFA1-435B-877A-86E022E00A7A}" srcOrd="2" destOrd="0" presId="urn:microsoft.com/office/officeart/2008/layout/BendingPictureSemiTransparentText"/>
    <dgm:cxn modelId="{1E40F4D7-6D27-45AF-9ADD-D0B905C4FB4E}" type="presParOf" srcId="{28926D18-AFA1-435B-877A-86E022E00A7A}" destId="{F0FB43A0-DCDC-4F9A-B67C-CB0F4B59EAB9}" srcOrd="0" destOrd="0" presId="urn:microsoft.com/office/officeart/2008/layout/BendingPictureSemiTransparentText"/>
    <dgm:cxn modelId="{9172D181-4EBF-4C69-A007-DCDF85C0E1F6}" type="presParOf" srcId="{28926D18-AFA1-435B-877A-86E022E00A7A}" destId="{59989E90-42EA-4EA7-A4DC-31696028E0D8}" srcOrd="1" destOrd="0" presId="urn:microsoft.com/office/officeart/2008/layout/BendingPictureSemiTransparentText"/>
    <dgm:cxn modelId="{84DE81C8-DA6C-4E30-AB06-45C8C0A24AE3}" type="presParOf" srcId="{66564E0F-5AAB-4ABB-B12F-8C158A421FA5}" destId="{C37F2903-DBC4-4774-9DD9-D2578463162F}" srcOrd="3" destOrd="0" presId="urn:microsoft.com/office/officeart/2008/layout/BendingPictureSemiTransparentText"/>
    <dgm:cxn modelId="{F666516D-3783-4289-A692-DCA8235E73F2}" type="presParOf" srcId="{66564E0F-5AAB-4ABB-B12F-8C158A421FA5}" destId="{DE605D6F-6EEA-4D3B-84B7-404729B217C9}" srcOrd="4" destOrd="0" presId="urn:microsoft.com/office/officeart/2008/layout/BendingPictureSemiTransparentText"/>
    <dgm:cxn modelId="{5383A304-8E1C-47D7-B8F5-9BADDDE1DBD6}" type="presParOf" srcId="{DE605D6F-6EEA-4D3B-84B7-404729B217C9}" destId="{6EB0FEB2-1913-4AFE-886E-D4796690B9F9}" srcOrd="0" destOrd="0" presId="urn:microsoft.com/office/officeart/2008/layout/BendingPictureSemiTransparentText"/>
    <dgm:cxn modelId="{7370779A-1727-400B-B16F-404A4623E377}" type="presParOf" srcId="{DE605D6F-6EEA-4D3B-84B7-404729B217C9}" destId="{4BC8AC8C-D45B-4C7C-B8CC-A113416DA236}" srcOrd="1" destOrd="0" presId="urn:microsoft.com/office/officeart/2008/layout/BendingPictureSemiTransparentText"/>
    <dgm:cxn modelId="{48A4947C-4A59-4836-B111-5E2DED4FDD00}" type="presParOf" srcId="{66564E0F-5AAB-4ABB-B12F-8C158A421FA5}" destId="{5B76070D-9E9E-45A2-80A3-D59496A01BD3}" srcOrd="5" destOrd="0" presId="urn:microsoft.com/office/officeart/2008/layout/BendingPictureSemiTransparentText"/>
    <dgm:cxn modelId="{5975BB5D-CF42-456B-A94F-637EA8E05FB4}" type="presParOf" srcId="{66564E0F-5AAB-4ABB-B12F-8C158A421FA5}" destId="{F47763B9-DDE3-4ED8-945E-836FFC9B027F}" srcOrd="6" destOrd="0" presId="urn:microsoft.com/office/officeart/2008/layout/BendingPictureSemiTransparentText"/>
    <dgm:cxn modelId="{AC8011B9-B458-48A6-969E-AF0F5E61225C}" type="presParOf" srcId="{F47763B9-DDE3-4ED8-945E-836FFC9B027F}" destId="{5933E9D7-ADCB-41FD-94DC-C86436BF55B5}" srcOrd="0" destOrd="0" presId="urn:microsoft.com/office/officeart/2008/layout/BendingPictureSemiTransparentText"/>
    <dgm:cxn modelId="{3F701D49-8ED6-41A1-9E6E-532854C85CB7}" type="presParOf" srcId="{F47763B9-DDE3-4ED8-945E-836FFC9B027F}" destId="{9C71BFD1-F5AB-4991-8CA9-50B7148B50B1}" srcOrd="1" destOrd="0" presId="urn:microsoft.com/office/officeart/2008/layout/BendingPictureSemiTransparentText"/>
    <dgm:cxn modelId="{011AD1BA-ED99-45C5-BB6E-DDE7490668A3}" type="presParOf" srcId="{66564E0F-5AAB-4ABB-B12F-8C158A421FA5}" destId="{6EAF0303-4009-4EE8-ADE1-C8FF11F7AD95}" srcOrd="7" destOrd="0" presId="urn:microsoft.com/office/officeart/2008/layout/BendingPictureSemiTransparentText"/>
    <dgm:cxn modelId="{269D79CF-BC3C-4D0D-A15F-E69734B95A61}" type="presParOf" srcId="{66564E0F-5AAB-4ABB-B12F-8C158A421FA5}" destId="{36CA8887-232E-47E9-B182-81DF4A2E4A95}" srcOrd="8" destOrd="0" presId="urn:microsoft.com/office/officeart/2008/layout/BendingPictureSemiTransparentText"/>
    <dgm:cxn modelId="{87F6A7A0-5A03-4165-BEFE-98EAE3B10BCF}" type="presParOf" srcId="{36CA8887-232E-47E9-B182-81DF4A2E4A95}" destId="{E0F1B51A-B14B-4C23-BEB1-47706AEE3F3E}" srcOrd="0" destOrd="0" presId="urn:microsoft.com/office/officeart/2008/layout/BendingPictureSemiTransparentText"/>
    <dgm:cxn modelId="{68A51C4D-BB82-4877-8CFF-ECBF87CF5560}" type="presParOf" srcId="{36CA8887-232E-47E9-B182-81DF4A2E4A95}" destId="{6BD4A2B0-8F08-4887-9FB2-AB049230C29E}" srcOrd="1" destOrd="0" presId="urn:microsoft.com/office/officeart/2008/layout/BendingPictureSemiTransparentText"/>
    <dgm:cxn modelId="{DD8A1B8A-04AD-4888-9330-A6027CE27C32}" type="presParOf" srcId="{66564E0F-5AAB-4ABB-B12F-8C158A421FA5}" destId="{07BB9079-CEFA-46BE-ABA2-2FEC9180F0D3}" srcOrd="9" destOrd="0" presId="urn:microsoft.com/office/officeart/2008/layout/BendingPictureSemiTransparentText"/>
    <dgm:cxn modelId="{27843369-C0E1-4406-B386-0979F86C6336}" type="presParOf" srcId="{66564E0F-5AAB-4ABB-B12F-8C158A421FA5}" destId="{AEE8F91F-EA34-4A62-BAA1-8D498D1D4276}" srcOrd="10" destOrd="0" presId="urn:microsoft.com/office/officeart/2008/layout/BendingPictureSemiTransparentText"/>
    <dgm:cxn modelId="{A2D186C0-B590-41AF-9B1A-C4B544CB4FA2}" type="presParOf" srcId="{AEE8F91F-EA34-4A62-BAA1-8D498D1D4276}" destId="{D54E79F3-E9DC-4D68-8BB0-28193BADF73F}" srcOrd="0" destOrd="0" presId="urn:microsoft.com/office/officeart/2008/layout/BendingPictureSemiTransparentText"/>
    <dgm:cxn modelId="{5AFE8B91-F272-45EE-B990-515A9639E1E9}" type="presParOf" srcId="{AEE8F91F-EA34-4A62-BAA1-8D498D1D4276}" destId="{2A081709-30BE-4560-8ED6-E24684A14996}" srcOrd="1" destOrd="0" presId="urn:microsoft.com/office/officeart/2008/layout/BendingPictureSemiTransparentTex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DA0D8A-4821-463A-B580-93923430EE62}"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D62F825B-4AC6-4D09-86CA-FA6C81AD43E0}">
      <dgm:prSet phldrT="[Text]"/>
      <dgm:spPr>
        <a:noFill/>
      </dgm:spPr>
      <dgm:t>
        <a:bodyPr/>
        <a:lstStyle/>
        <a:p>
          <a:endParaRPr lang="en-US" dirty="0"/>
        </a:p>
      </dgm:t>
    </dgm:pt>
    <dgm:pt modelId="{465C5064-08D0-4400-862A-91A7B4D943A1}" type="parTrans" cxnId="{981B4CEB-2954-442C-83E0-68CF62F0D7AC}">
      <dgm:prSet/>
      <dgm:spPr/>
      <dgm:t>
        <a:bodyPr/>
        <a:lstStyle/>
        <a:p>
          <a:endParaRPr lang="en-US"/>
        </a:p>
      </dgm:t>
    </dgm:pt>
    <dgm:pt modelId="{1701406B-BB4D-46AF-980B-7D5F5F071035}" type="sibTrans" cxnId="{981B4CEB-2954-442C-83E0-68CF62F0D7AC}">
      <dgm:prSet/>
      <dgm:spPr/>
      <dgm:t>
        <a:bodyPr/>
        <a:lstStyle/>
        <a:p>
          <a:endParaRPr lang="en-US"/>
        </a:p>
      </dgm:t>
    </dgm:pt>
    <dgm:pt modelId="{EC225F1C-E934-439B-8B32-FD86DDE717CA}">
      <dgm:prSet phldrT="[Text]"/>
      <dgm:spPr>
        <a:noFill/>
      </dgm:spPr>
      <dgm:t>
        <a:bodyPr/>
        <a:lstStyle/>
        <a:p>
          <a:endParaRPr lang="en-US" dirty="0">
            <a:latin typeface="Comic Sans MS" panose="030F0702030302020204" pitchFamily="66" charset="0"/>
          </a:endParaRPr>
        </a:p>
      </dgm:t>
    </dgm:pt>
    <dgm:pt modelId="{CE9DC6B4-C83B-4CC4-A31A-39CBA03CAD58}" type="parTrans" cxnId="{E6EF0ABE-CC61-4552-98F7-975D73A132F0}">
      <dgm:prSet/>
      <dgm:spPr/>
      <dgm:t>
        <a:bodyPr/>
        <a:lstStyle/>
        <a:p>
          <a:endParaRPr lang="en-US"/>
        </a:p>
      </dgm:t>
    </dgm:pt>
    <dgm:pt modelId="{B3654283-8D02-44FD-9033-C5319C44363E}" type="sibTrans" cxnId="{E6EF0ABE-CC61-4552-98F7-975D73A132F0}">
      <dgm:prSet/>
      <dgm:spPr/>
      <dgm:t>
        <a:bodyPr/>
        <a:lstStyle/>
        <a:p>
          <a:endParaRPr lang="en-US"/>
        </a:p>
      </dgm:t>
    </dgm:pt>
    <dgm:pt modelId="{07022093-CD75-4F40-89B7-3E94F890EEE5}">
      <dgm:prSet phldrT="[Text]"/>
      <dgm:spPr/>
      <dgm:t>
        <a:bodyPr/>
        <a:lstStyle/>
        <a:p>
          <a:endParaRPr lang="en-US" dirty="0">
            <a:latin typeface="Comic Sans MS" panose="030F0702030302020204" pitchFamily="66" charset="0"/>
          </a:endParaRPr>
        </a:p>
      </dgm:t>
    </dgm:pt>
    <dgm:pt modelId="{943B9967-9A80-407C-A765-71DDD1DC650E}" type="parTrans" cxnId="{0022CEC4-88D8-4363-859B-0FE7BF73A880}">
      <dgm:prSet/>
      <dgm:spPr/>
      <dgm:t>
        <a:bodyPr/>
        <a:lstStyle/>
        <a:p>
          <a:endParaRPr lang="en-US"/>
        </a:p>
      </dgm:t>
    </dgm:pt>
    <dgm:pt modelId="{72F98307-8F0F-4B1E-BC37-9F0FD0E219A4}" type="sibTrans" cxnId="{0022CEC4-88D8-4363-859B-0FE7BF73A880}">
      <dgm:prSet/>
      <dgm:spPr/>
      <dgm:t>
        <a:bodyPr/>
        <a:lstStyle/>
        <a:p>
          <a:endParaRPr lang="en-US"/>
        </a:p>
      </dgm:t>
    </dgm:pt>
    <dgm:pt modelId="{82A40C18-8634-4014-96CC-2C99EB0C5712}">
      <dgm:prSet phldrT="[Text]"/>
      <dgm:spPr>
        <a:solidFill>
          <a:schemeClr val="accent3">
            <a:lumMod val="50000"/>
            <a:alpha val="40000"/>
          </a:schemeClr>
        </a:solidFill>
      </dgm:spPr>
      <dgm:t>
        <a:bodyPr/>
        <a:lstStyle/>
        <a:p>
          <a:endParaRPr lang="en-US" dirty="0">
            <a:latin typeface="Comic Sans MS" panose="030F0702030302020204" pitchFamily="66" charset="0"/>
          </a:endParaRPr>
        </a:p>
      </dgm:t>
    </dgm:pt>
    <dgm:pt modelId="{222CDE65-9A5C-46C8-9AA1-53044A2C7AE3}" type="parTrans" cxnId="{C30664DE-4749-4867-93A7-1B9592B06BE9}">
      <dgm:prSet/>
      <dgm:spPr/>
      <dgm:t>
        <a:bodyPr/>
        <a:lstStyle/>
        <a:p>
          <a:endParaRPr lang="en-US"/>
        </a:p>
      </dgm:t>
    </dgm:pt>
    <dgm:pt modelId="{C036098E-D2A8-4F1B-B833-AED2CDE6B925}" type="sibTrans" cxnId="{C30664DE-4749-4867-93A7-1B9592B06BE9}">
      <dgm:prSet/>
      <dgm:spPr/>
      <dgm:t>
        <a:bodyPr/>
        <a:lstStyle/>
        <a:p>
          <a:endParaRPr lang="en-US"/>
        </a:p>
      </dgm:t>
    </dgm:pt>
    <dgm:pt modelId="{80106C5A-43D1-44A9-B7CA-E5A619155429}">
      <dgm:prSet phldrT="[Text]"/>
      <dgm:spPr>
        <a:solidFill>
          <a:schemeClr val="accent3">
            <a:lumMod val="50000"/>
            <a:alpha val="40000"/>
          </a:schemeClr>
        </a:solidFill>
      </dgm:spPr>
      <dgm:t>
        <a:bodyPr/>
        <a:lstStyle/>
        <a:p>
          <a:endParaRPr lang="en-US" dirty="0">
            <a:latin typeface="Comic Sans MS" panose="030F0702030302020204" pitchFamily="66" charset="0"/>
          </a:endParaRPr>
        </a:p>
      </dgm:t>
    </dgm:pt>
    <dgm:pt modelId="{BA2F7F83-E749-42C7-8FB2-11A2AD2D74BE}" type="parTrans" cxnId="{E32297E9-6EF9-4B7C-9E59-9AB8086E3057}">
      <dgm:prSet/>
      <dgm:spPr/>
      <dgm:t>
        <a:bodyPr/>
        <a:lstStyle/>
        <a:p>
          <a:endParaRPr lang="en-US"/>
        </a:p>
      </dgm:t>
    </dgm:pt>
    <dgm:pt modelId="{27421020-14B9-4D4F-B07E-EBEF25A991AE}" type="sibTrans" cxnId="{E32297E9-6EF9-4B7C-9E59-9AB8086E3057}">
      <dgm:prSet/>
      <dgm:spPr/>
      <dgm:t>
        <a:bodyPr/>
        <a:lstStyle/>
        <a:p>
          <a:endParaRPr lang="en-US"/>
        </a:p>
      </dgm:t>
    </dgm:pt>
    <dgm:pt modelId="{CDD56D22-EABB-4353-8FB7-D5CA23E1D334}">
      <dgm:prSet phldrT="[Text]"/>
      <dgm:spPr>
        <a:noFill/>
      </dgm:spPr>
      <dgm:t>
        <a:bodyPr/>
        <a:lstStyle/>
        <a:p>
          <a:endParaRPr lang="en-US" dirty="0">
            <a:latin typeface="Comic Sans MS" panose="030F0702030302020204" pitchFamily="66" charset="0"/>
          </a:endParaRPr>
        </a:p>
      </dgm:t>
    </dgm:pt>
    <dgm:pt modelId="{ADFDE196-8E6F-4C7C-A0B5-E8F4E0704972}" type="sibTrans" cxnId="{77FC82C6-5964-4E01-93C9-E9BE46D918EF}">
      <dgm:prSet/>
      <dgm:spPr/>
      <dgm:t>
        <a:bodyPr/>
        <a:lstStyle/>
        <a:p>
          <a:endParaRPr lang="en-US"/>
        </a:p>
      </dgm:t>
    </dgm:pt>
    <dgm:pt modelId="{3E3E1EBD-7DF8-4F9D-81DB-66A54128CA5D}" type="parTrans" cxnId="{77FC82C6-5964-4E01-93C9-E9BE46D918EF}">
      <dgm:prSet/>
      <dgm:spPr/>
      <dgm:t>
        <a:bodyPr/>
        <a:lstStyle/>
        <a:p>
          <a:endParaRPr lang="en-US"/>
        </a:p>
      </dgm:t>
    </dgm:pt>
    <dgm:pt modelId="{34654A38-95CF-43F0-9EED-C62B10C7759B}">
      <dgm:prSet phldrT="[Text]"/>
      <dgm:spPr>
        <a:solidFill>
          <a:schemeClr val="accent3">
            <a:lumMod val="50000"/>
            <a:alpha val="40000"/>
          </a:schemeClr>
        </a:solidFill>
      </dgm:spPr>
      <dgm:t>
        <a:bodyPr/>
        <a:lstStyle/>
        <a:p>
          <a:endParaRPr lang="en-US" dirty="0">
            <a:latin typeface="Comic Sans MS" panose="030F0702030302020204" pitchFamily="66" charset="0"/>
          </a:endParaRPr>
        </a:p>
      </dgm:t>
    </dgm:pt>
    <dgm:pt modelId="{95FD10DD-4016-4E95-9D54-DFF1E413073B}" type="parTrans" cxnId="{F2C2CA9A-553C-41BB-B733-BE2E144FFB3D}">
      <dgm:prSet/>
      <dgm:spPr/>
      <dgm:t>
        <a:bodyPr/>
        <a:lstStyle/>
        <a:p>
          <a:endParaRPr lang="en-US"/>
        </a:p>
      </dgm:t>
    </dgm:pt>
    <dgm:pt modelId="{13C4ED2A-F9A1-4B8C-95A3-2352DE5277F2}" type="sibTrans" cxnId="{F2C2CA9A-553C-41BB-B733-BE2E144FFB3D}">
      <dgm:prSet/>
      <dgm:spPr/>
      <dgm:t>
        <a:bodyPr/>
        <a:lstStyle/>
        <a:p>
          <a:endParaRPr lang="en-US"/>
        </a:p>
      </dgm:t>
    </dgm:pt>
    <dgm:pt modelId="{66564E0F-5AAB-4ABB-B12F-8C158A421FA5}" type="pres">
      <dgm:prSet presAssocID="{A7DA0D8A-4821-463A-B580-93923430EE62}" presName="Name0" presStyleCnt="0">
        <dgm:presLayoutVars>
          <dgm:dir/>
          <dgm:resizeHandles val="exact"/>
        </dgm:presLayoutVars>
      </dgm:prSet>
      <dgm:spPr/>
    </dgm:pt>
    <dgm:pt modelId="{E8D1133E-3F5F-4920-BCBB-179163118ECC}" type="pres">
      <dgm:prSet presAssocID="{CDD56D22-EABB-4353-8FB7-D5CA23E1D334}" presName="composite" presStyleCnt="0"/>
      <dgm:spPr/>
    </dgm:pt>
    <dgm:pt modelId="{A6F5DBFC-04C2-401E-915F-F95EB6308356}" type="pres">
      <dgm:prSet presAssocID="{CDD56D22-EABB-4353-8FB7-D5CA23E1D334}" presName="rect1" presStyleLbl="bgShp" presStyleIdx="0" presStyleCnt="7"/>
      <dgm:spPr>
        <a:blipFill>
          <a:blip xmlns:r="http://schemas.openxmlformats.org/officeDocument/2006/relationships" r:embed="rId1" cstate="email">
            <a:extLst>
              <a:ext uri="{28A0092B-C50C-407E-A947-70E740481C1C}">
                <a14:useLocalDpi xmlns:a14="http://schemas.microsoft.com/office/drawing/2010/main"/>
              </a:ext>
            </a:extLst>
          </a:blip>
          <a:srcRect/>
          <a:stretch>
            <a:fillRect l="-12000" r="-12000"/>
          </a:stretch>
        </a:blipFill>
      </dgm:spPr>
    </dgm:pt>
    <dgm:pt modelId="{8292FCEF-7871-4BA2-A6CC-FB2B9F9446F9}" type="pres">
      <dgm:prSet presAssocID="{CDD56D22-EABB-4353-8FB7-D5CA23E1D334}" presName="rect2" presStyleLbl="trBgShp" presStyleIdx="0" presStyleCnt="7">
        <dgm:presLayoutVars>
          <dgm:bulletEnabled val="1"/>
        </dgm:presLayoutVars>
      </dgm:prSet>
      <dgm:spPr/>
    </dgm:pt>
    <dgm:pt modelId="{CCB1FC38-0783-412C-987D-AA3E28074672}" type="pres">
      <dgm:prSet presAssocID="{ADFDE196-8E6F-4C7C-A0B5-E8F4E0704972}" presName="sibTrans" presStyleCnt="0"/>
      <dgm:spPr/>
    </dgm:pt>
    <dgm:pt modelId="{28926D18-AFA1-435B-877A-86E022E00A7A}" type="pres">
      <dgm:prSet presAssocID="{D62F825B-4AC6-4D09-86CA-FA6C81AD43E0}" presName="composite" presStyleCnt="0"/>
      <dgm:spPr/>
    </dgm:pt>
    <dgm:pt modelId="{F0FB43A0-DCDC-4F9A-B67C-CB0F4B59EAB9}" type="pres">
      <dgm:prSet presAssocID="{D62F825B-4AC6-4D09-86CA-FA6C81AD43E0}" presName="rect1" presStyleLbl="bgShp" presStyleIdx="1" presStyleCnt="7"/>
      <dgm:spPr>
        <a:blipFill>
          <a:blip xmlns:r="http://schemas.openxmlformats.org/officeDocument/2006/relationships" r:embed="rId2">
            <a:extLst>
              <a:ext uri="{28A0092B-C50C-407E-A947-70E740481C1C}">
                <a14:useLocalDpi xmlns:a14="http://schemas.microsoft.com/office/drawing/2010/main"/>
              </a:ext>
            </a:extLst>
          </a:blip>
          <a:srcRect/>
          <a:stretch>
            <a:fillRect l="-14000" r="-14000"/>
          </a:stretch>
        </a:blipFill>
      </dgm:spPr>
    </dgm:pt>
    <dgm:pt modelId="{59989E90-42EA-4EA7-A4DC-31696028E0D8}" type="pres">
      <dgm:prSet presAssocID="{D62F825B-4AC6-4D09-86CA-FA6C81AD43E0}" presName="rect2" presStyleLbl="trBgShp" presStyleIdx="1" presStyleCnt="7">
        <dgm:presLayoutVars>
          <dgm:bulletEnabled val="1"/>
        </dgm:presLayoutVars>
      </dgm:prSet>
      <dgm:spPr/>
    </dgm:pt>
    <dgm:pt modelId="{C37F2903-DBC4-4774-9DD9-D2578463162F}" type="pres">
      <dgm:prSet presAssocID="{1701406B-BB4D-46AF-980B-7D5F5F071035}" presName="sibTrans" presStyleCnt="0"/>
      <dgm:spPr/>
    </dgm:pt>
    <dgm:pt modelId="{DE605D6F-6EEA-4D3B-84B7-404729B217C9}" type="pres">
      <dgm:prSet presAssocID="{EC225F1C-E934-439B-8B32-FD86DDE717CA}" presName="composite" presStyleCnt="0"/>
      <dgm:spPr/>
    </dgm:pt>
    <dgm:pt modelId="{6EB0FEB2-1913-4AFE-886E-D4796690B9F9}" type="pres">
      <dgm:prSet presAssocID="{EC225F1C-E934-439B-8B32-FD86DDE717CA}" presName="rect1" presStyleLbl="bgShp" presStyleIdx="2" presStyleCnt="7"/>
      <dgm:spPr>
        <a:blipFill>
          <a:blip xmlns:r="http://schemas.openxmlformats.org/officeDocument/2006/relationships" r:embed="rId3" cstate="email">
            <a:extLst>
              <a:ext uri="{28A0092B-C50C-407E-A947-70E740481C1C}">
                <a14:useLocalDpi xmlns:a14="http://schemas.microsoft.com/office/drawing/2010/main"/>
              </a:ext>
            </a:extLst>
          </a:blip>
          <a:srcRect/>
          <a:stretch>
            <a:fillRect l="-17000" r="-17000"/>
          </a:stretch>
        </a:blipFill>
      </dgm:spPr>
    </dgm:pt>
    <dgm:pt modelId="{4BC8AC8C-D45B-4C7C-B8CC-A113416DA236}" type="pres">
      <dgm:prSet presAssocID="{EC225F1C-E934-439B-8B32-FD86DDE717CA}" presName="rect2" presStyleLbl="trBgShp" presStyleIdx="2" presStyleCnt="7">
        <dgm:presLayoutVars>
          <dgm:bulletEnabled val="1"/>
        </dgm:presLayoutVars>
      </dgm:prSet>
      <dgm:spPr/>
    </dgm:pt>
    <dgm:pt modelId="{5B76070D-9E9E-45A2-80A3-D59496A01BD3}" type="pres">
      <dgm:prSet presAssocID="{B3654283-8D02-44FD-9033-C5319C44363E}" presName="sibTrans" presStyleCnt="0"/>
      <dgm:spPr/>
    </dgm:pt>
    <dgm:pt modelId="{F47763B9-DDE3-4ED8-945E-836FFC9B027F}" type="pres">
      <dgm:prSet presAssocID="{07022093-CD75-4F40-89B7-3E94F890EEE5}" presName="composite" presStyleCnt="0"/>
      <dgm:spPr/>
    </dgm:pt>
    <dgm:pt modelId="{5933E9D7-ADCB-41FD-94DC-C86436BF55B5}" type="pres">
      <dgm:prSet presAssocID="{07022093-CD75-4F40-89B7-3E94F890EEE5}" presName="rect1" presStyleLbl="bgShp" presStyleIdx="3" presStyleCnt="7"/>
      <dgm:spPr>
        <a:blipFill>
          <a:blip xmlns:r="http://schemas.openxmlformats.org/officeDocument/2006/relationships" r:embed="rId4">
            <a:extLst>
              <a:ext uri="{28A0092B-C50C-407E-A947-70E740481C1C}">
                <a14:useLocalDpi xmlns:a14="http://schemas.microsoft.com/office/drawing/2010/main"/>
              </a:ext>
            </a:extLst>
          </a:blip>
          <a:srcRect/>
          <a:stretch>
            <a:fillRect l="-53000" r="-53000"/>
          </a:stretch>
        </a:blipFill>
      </dgm:spPr>
    </dgm:pt>
    <dgm:pt modelId="{9C71BFD1-F5AB-4991-8CA9-50B7148B50B1}" type="pres">
      <dgm:prSet presAssocID="{07022093-CD75-4F40-89B7-3E94F890EEE5}" presName="rect2" presStyleLbl="trBgShp" presStyleIdx="3" presStyleCnt="7">
        <dgm:presLayoutVars>
          <dgm:bulletEnabled val="1"/>
        </dgm:presLayoutVars>
      </dgm:prSet>
      <dgm:spPr/>
    </dgm:pt>
    <dgm:pt modelId="{6EAF0303-4009-4EE8-ADE1-C8FF11F7AD95}" type="pres">
      <dgm:prSet presAssocID="{72F98307-8F0F-4B1E-BC37-9F0FD0E219A4}" presName="sibTrans" presStyleCnt="0"/>
      <dgm:spPr/>
    </dgm:pt>
    <dgm:pt modelId="{36CA8887-232E-47E9-B182-81DF4A2E4A95}" type="pres">
      <dgm:prSet presAssocID="{82A40C18-8634-4014-96CC-2C99EB0C5712}" presName="composite" presStyleCnt="0"/>
      <dgm:spPr/>
    </dgm:pt>
    <dgm:pt modelId="{E0F1B51A-B14B-4C23-BEB1-47706AEE3F3E}" type="pres">
      <dgm:prSet presAssocID="{82A40C18-8634-4014-96CC-2C99EB0C5712}" presName="rect1" presStyleLbl="bgShp" presStyleIdx="4" presStyleCnt="7"/>
      <dgm:spPr>
        <a:blipFill>
          <a:blip xmlns:r="http://schemas.openxmlformats.org/officeDocument/2006/relationships" r:embed="rId5" cstate="email">
            <a:extLst>
              <a:ext uri="{28A0092B-C50C-407E-A947-70E740481C1C}">
                <a14:useLocalDpi xmlns:a14="http://schemas.microsoft.com/office/drawing/2010/main"/>
              </a:ext>
            </a:extLst>
          </a:blip>
          <a:srcRect/>
          <a:stretch>
            <a:fillRect l="-19000" r="-19000"/>
          </a:stretch>
        </a:blipFill>
      </dgm:spPr>
    </dgm:pt>
    <dgm:pt modelId="{6BD4A2B0-8F08-4887-9FB2-AB049230C29E}" type="pres">
      <dgm:prSet presAssocID="{82A40C18-8634-4014-96CC-2C99EB0C5712}" presName="rect2" presStyleLbl="trBgShp" presStyleIdx="4" presStyleCnt="7">
        <dgm:presLayoutVars>
          <dgm:bulletEnabled val="1"/>
        </dgm:presLayoutVars>
      </dgm:prSet>
      <dgm:spPr/>
    </dgm:pt>
    <dgm:pt modelId="{07BB9079-CEFA-46BE-ABA2-2FEC9180F0D3}" type="pres">
      <dgm:prSet presAssocID="{C036098E-D2A8-4F1B-B833-AED2CDE6B925}" presName="sibTrans" presStyleCnt="0"/>
      <dgm:spPr/>
    </dgm:pt>
    <dgm:pt modelId="{121CDF45-A3F6-4312-81E1-027B4E6FF7DF}" type="pres">
      <dgm:prSet presAssocID="{34654A38-95CF-43F0-9EED-C62B10C7759B}" presName="composite" presStyleCnt="0"/>
      <dgm:spPr/>
    </dgm:pt>
    <dgm:pt modelId="{7E4A3FD7-DBA7-4B54-823F-239425B0692B}" type="pres">
      <dgm:prSet presAssocID="{34654A38-95CF-43F0-9EED-C62B10C7759B}" presName="rect1" presStyleLbl="bgShp" presStyleIdx="5" presStyleCnt="7"/>
      <dgm:spPr>
        <a:blipFill>
          <a:blip xmlns:r="http://schemas.openxmlformats.org/officeDocument/2006/relationships" r:embed="rId6" cstate="email">
            <a:extLst>
              <a:ext uri="{28A0092B-C50C-407E-A947-70E740481C1C}">
                <a14:useLocalDpi xmlns:a14="http://schemas.microsoft.com/office/drawing/2010/main"/>
              </a:ext>
            </a:extLst>
          </a:blip>
          <a:srcRect/>
          <a:stretch>
            <a:fillRect l="-21000" r="-21000"/>
          </a:stretch>
        </a:blipFill>
      </dgm:spPr>
    </dgm:pt>
    <dgm:pt modelId="{243A31F8-E787-40A4-BCFC-3F809C93C01D}" type="pres">
      <dgm:prSet presAssocID="{34654A38-95CF-43F0-9EED-C62B10C7759B}" presName="rect2" presStyleLbl="trBgShp" presStyleIdx="5" presStyleCnt="7">
        <dgm:presLayoutVars>
          <dgm:bulletEnabled val="1"/>
        </dgm:presLayoutVars>
      </dgm:prSet>
      <dgm:spPr/>
    </dgm:pt>
    <dgm:pt modelId="{BAF6CCAB-C282-4FBC-9C4D-90E53BEC4B95}" type="pres">
      <dgm:prSet presAssocID="{13C4ED2A-F9A1-4B8C-95A3-2352DE5277F2}" presName="sibTrans" presStyleCnt="0"/>
      <dgm:spPr/>
    </dgm:pt>
    <dgm:pt modelId="{AEE8F91F-EA34-4A62-BAA1-8D498D1D4276}" type="pres">
      <dgm:prSet presAssocID="{80106C5A-43D1-44A9-B7CA-E5A619155429}" presName="composite" presStyleCnt="0"/>
      <dgm:spPr/>
    </dgm:pt>
    <dgm:pt modelId="{D54E79F3-E9DC-4D68-8BB0-28193BADF73F}" type="pres">
      <dgm:prSet presAssocID="{80106C5A-43D1-44A9-B7CA-E5A619155429}" presName="rect1" presStyleLbl="bgShp" presStyleIdx="6" presStyleCnt="7"/>
      <dgm:spPr>
        <a:blipFill>
          <a:blip xmlns:r="http://schemas.openxmlformats.org/officeDocument/2006/relationships" r:embed="rId7" cstate="email">
            <a:extLst>
              <a:ext uri="{28A0092B-C50C-407E-A947-70E740481C1C}">
                <a14:useLocalDpi xmlns:a14="http://schemas.microsoft.com/office/drawing/2010/main"/>
              </a:ext>
            </a:extLst>
          </a:blip>
          <a:srcRect/>
          <a:stretch>
            <a:fillRect t="-4000" b="-4000"/>
          </a:stretch>
        </a:blipFill>
      </dgm:spPr>
    </dgm:pt>
    <dgm:pt modelId="{2A081709-30BE-4560-8ED6-E24684A14996}" type="pres">
      <dgm:prSet presAssocID="{80106C5A-43D1-44A9-B7CA-E5A619155429}" presName="rect2" presStyleLbl="trBgShp" presStyleIdx="6" presStyleCnt="7">
        <dgm:presLayoutVars>
          <dgm:bulletEnabled val="1"/>
        </dgm:presLayoutVars>
      </dgm:prSet>
      <dgm:spPr/>
    </dgm:pt>
  </dgm:ptLst>
  <dgm:cxnLst>
    <dgm:cxn modelId="{7C8B0F55-B12B-4037-8B60-7817D1CD9BE2}" type="presOf" srcId="{80106C5A-43D1-44A9-B7CA-E5A619155429}" destId="{2A081709-30BE-4560-8ED6-E24684A14996}" srcOrd="0" destOrd="0" presId="urn:microsoft.com/office/officeart/2008/layout/BendingPictureSemiTransparentText"/>
    <dgm:cxn modelId="{C4864089-EABC-4AA4-9EE7-FE0F3EB20297}" type="presOf" srcId="{82A40C18-8634-4014-96CC-2C99EB0C5712}" destId="{6BD4A2B0-8F08-4887-9FB2-AB049230C29E}" srcOrd="0" destOrd="0" presId="urn:microsoft.com/office/officeart/2008/layout/BendingPictureSemiTransparentText"/>
    <dgm:cxn modelId="{5B7C6698-3AAB-4391-884C-64985D0C526D}" type="presOf" srcId="{CDD56D22-EABB-4353-8FB7-D5CA23E1D334}" destId="{8292FCEF-7871-4BA2-A6CC-FB2B9F9446F9}" srcOrd="0" destOrd="0" presId="urn:microsoft.com/office/officeart/2008/layout/BendingPictureSemiTransparentText"/>
    <dgm:cxn modelId="{F2C2CA9A-553C-41BB-B733-BE2E144FFB3D}" srcId="{A7DA0D8A-4821-463A-B580-93923430EE62}" destId="{34654A38-95CF-43F0-9EED-C62B10C7759B}" srcOrd="5" destOrd="0" parTransId="{95FD10DD-4016-4E95-9D54-DFF1E413073B}" sibTransId="{13C4ED2A-F9A1-4B8C-95A3-2352DE5277F2}"/>
    <dgm:cxn modelId="{474BD99B-0D0E-497B-B261-C5C8B6EF16DC}" type="presOf" srcId="{34654A38-95CF-43F0-9EED-C62B10C7759B}" destId="{243A31F8-E787-40A4-BCFC-3F809C93C01D}" srcOrd="0" destOrd="0" presId="urn:microsoft.com/office/officeart/2008/layout/BendingPictureSemiTransparentText"/>
    <dgm:cxn modelId="{90C1D5A2-3335-46FD-9E62-51CDA945CEAC}" type="presOf" srcId="{D62F825B-4AC6-4D09-86CA-FA6C81AD43E0}" destId="{59989E90-42EA-4EA7-A4DC-31696028E0D8}" srcOrd="0" destOrd="0" presId="urn:microsoft.com/office/officeart/2008/layout/BendingPictureSemiTransparentText"/>
    <dgm:cxn modelId="{F587F4B5-7137-4300-A389-8D32843A19BF}" type="presOf" srcId="{EC225F1C-E934-439B-8B32-FD86DDE717CA}" destId="{4BC8AC8C-D45B-4C7C-B8CC-A113416DA236}" srcOrd="0" destOrd="0" presId="urn:microsoft.com/office/officeart/2008/layout/BendingPictureSemiTransparentText"/>
    <dgm:cxn modelId="{E6EF0ABE-CC61-4552-98F7-975D73A132F0}" srcId="{A7DA0D8A-4821-463A-B580-93923430EE62}" destId="{EC225F1C-E934-439B-8B32-FD86DDE717CA}" srcOrd="2" destOrd="0" parTransId="{CE9DC6B4-C83B-4CC4-A31A-39CBA03CAD58}" sibTransId="{B3654283-8D02-44FD-9033-C5319C44363E}"/>
    <dgm:cxn modelId="{0022CEC4-88D8-4363-859B-0FE7BF73A880}" srcId="{A7DA0D8A-4821-463A-B580-93923430EE62}" destId="{07022093-CD75-4F40-89B7-3E94F890EEE5}" srcOrd="3" destOrd="0" parTransId="{943B9967-9A80-407C-A765-71DDD1DC650E}" sibTransId="{72F98307-8F0F-4B1E-BC37-9F0FD0E219A4}"/>
    <dgm:cxn modelId="{77FC82C6-5964-4E01-93C9-E9BE46D918EF}" srcId="{A7DA0D8A-4821-463A-B580-93923430EE62}" destId="{CDD56D22-EABB-4353-8FB7-D5CA23E1D334}" srcOrd="0" destOrd="0" parTransId="{3E3E1EBD-7DF8-4F9D-81DB-66A54128CA5D}" sibTransId="{ADFDE196-8E6F-4C7C-A0B5-E8F4E0704972}"/>
    <dgm:cxn modelId="{C30664DE-4749-4867-93A7-1B9592B06BE9}" srcId="{A7DA0D8A-4821-463A-B580-93923430EE62}" destId="{82A40C18-8634-4014-96CC-2C99EB0C5712}" srcOrd="4" destOrd="0" parTransId="{222CDE65-9A5C-46C8-9AA1-53044A2C7AE3}" sibTransId="{C036098E-D2A8-4F1B-B833-AED2CDE6B925}"/>
    <dgm:cxn modelId="{E32297E9-6EF9-4B7C-9E59-9AB8086E3057}" srcId="{A7DA0D8A-4821-463A-B580-93923430EE62}" destId="{80106C5A-43D1-44A9-B7CA-E5A619155429}" srcOrd="6" destOrd="0" parTransId="{BA2F7F83-E749-42C7-8FB2-11A2AD2D74BE}" sibTransId="{27421020-14B9-4D4F-B07E-EBEF25A991AE}"/>
    <dgm:cxn modelId="{981B4CEB-2954-442C-83E0-68CF62F0D7AC}" srcId="{A7DA0D8A-4821-463A-B580-93923430EE62}" destId="{D62F825B-4AC6-4D09-86CA-FA6C81AD43E0}" srcOrd="1" destOrd="0" parTransId="{465C5064-08D0-4400-862A-91A7B4D943A1}" sibTransId="{1701406B-BB4D-46AF-980B-7D5F5F071035}"/>
    <dgm:cxn modelId="{83C4CBF5-B897-49D3-A4DD-95CD8B810439}" type="presOf" srcId="{A7DA0D8A-4821-463A-B580-93923430EE62}" destId="{66564E0F-5AAB-4ABB-B12F-8C158A421FA5}" srcOrd="0" destOrd="0" presId="urn:microsoft.com/office/officeart/2008/layout/BendingPictureSemiTransparentText"/>
    <dgm:cxn modelId="{93F440FF-10A1-49AA-9FDC-A87A03BC4BC5}" type="presOf" srcId="{07022093-CD75-4F40-89B7-3E94F890EEE5}" destId="{9C71BFD1-F5AB-4991-8CA9-50B7148B50B1}" srcOrd="0" destOrd="0" presId="urn:microsoft.com/office/officeart/2008/layout/BendingPictureSemiTransparentText"/>
    <dgm:cxn modelId="{E9649663-1673-4E8C-8879-E5CB749E741F}" type="presParOf" srcId="{66564E0F-5AAB-4ABB-B12F-8C158A421FA5}" destId="{E8D1133E-3F5F-4920-BCBB-179163118ECC}" srcOrd="0" destOrd="0" presId="urn:microsoft.com/office/officeart/2008/layout/BendingPictureSemiTransparentText"/>
    <dgm:cxn modelId="{E7798675-C5D8-45E4-96AE-76F7597C39B8}" type="presParOf" srcId="{E8D1133E-3F5F-4920-BCBB-179163118ECC}" destId="{A6F5DBFC-04C2-401E-915F-F95EB6308356}" srcOrd="0" destOrd="0" presId="urn:microsoft.com/office/officeart/2008/layout/BendingPictureSemiTransparentText"/>
    <dgm:cxn modelId="{C609041A-620B-4E42-9222-4E4D84675F46}" type="presParOf" srcId="{E8D1133E-3F5F-4920-BCBB-179163118ECC}" destId="{8292FCEF-7871-4BA2-A6CC-FB2B9F9446F9}" srcOrd="1" destOrd="0" presId="urn:microsoft.com/office/officeart/2008/layout/BendingPictureSemiTransparentText"/>
    <dgm:cxn modelId="{95D0B4BA-CA83-48DD-94C5-C0BA6368C6CF}" type="presParOf" srcId="{66564E0F-5AAB-4ABB-B12F-8C158A421FA5}" destId="{CCB1FC38-0783-412C-987D-AA3E28074672}" srcOrd="1" destOrd="0" presId="urn:microsoft.com/office/officeart/2008/layout/BendingPictureSemiTransparentText"/>
    <dgm:cxn modelId="{FAFC3777-B85D-4ACE-8F15-9CF0DB4C0FC4}" type="presParOf" srcId="{66564E0F-5AAB-4ABB-B12F-8C158A421FA5}" destId="{28926D18-AFA1-435B-877A-86E022E00A7A}" srcOrd="2" destOrd="0" presId="urn:microsoft.com/office/officeart/2008/layout/BendingPictureSemiTransparentText"/>
    <dgm:cxn modelId="{1E40F4D7-6D27-45AF-9ADD-D0B905C4FB4E}" type="presParOf" srcId="{28926D18-AFA1-435B-877A-86E022E00A7A}" destId="{F0FB43A0-DCDC-4F9A-B67C-CB0F4B59EAB9}" srcOrd="0" destOrd="0" presId="urn:microsoft.com/office/officeart/2008/layout/BendingPictureSemiTransparentText"/>
    <dgm:cxn modelId="{9172D181-4EBF-4C69-A007-DCDF85C0E1F6}" type="presParOf" srcId="{28926D18-AFA1-435B-877A-86E022E00A7A}" destId="{59989E90-42EA-4EA7-A4DC-31696028E0D8}" srcOrd="1" destOrd="0" presId="urn:microsoft.com/office/officeart/2008/layout/BendingPictureSemiTransparentText"/>
    <dgm:cxn modelId="{84DE81C8-DA6C-4E30-AB06-45C8C0A24AE3}" type="presParOf" srcId="{66564E0F-5AAB-4ABB-B12F-8C158A421FA5}" destId="{C37F2903-DBC4-4774-9DD9-D2578463162F}" srcOrd="3" destOrd="0" presId="urn:microsoft.com/office/officeart/2008/layout/BendingPictureSemiTransparentText"/>
    <dgm:cxn modelId="{F666516D-3783-4289-A692-DCA8235E73F2}" type="presParOf" srcId="{66564E0F-5AAB-4ABB-B12F-8C158A421FA5}" destId="{DE605D6F-6EEA-4D3B-84B7-404729B217C9}" srcOrd="4" destOrd="0" presId="urn:microsoft.com/office/officeart/2008/layout/BendingPictureSemiTransparentText"/>
    <dgm:cxn modelId="{5383A304-8E1C-47D7-B8F5-9BADDDE1DBD6}" type="presParOf" srcId="{DE605D6F-6EEA-4D3B-84B7-404729B217C9}" destId="{6EB0FEB2-1913-4AFE-886E-D4796690B9F9}" srcOrd="0" destOrd="0" presId="urn:microsoft.com/office/officeart/2008/layout/BendingPictureSemiTransparentText"/>
    <dgm:cxn modelId="{7370779A-1727-400B-B16F-404A4623E377}" type="presParOf" srcId="{DE605D6F-6EEA-4D3B-84B7-404729B217C9}" destId="{4BC8AC8C-D45B-4C7C-B8CC-A113416DA236}" srcOrd="1" destOrd="0" presId="urn:microsoft.com/office/officeart/2008/layout/BendingPictureSemiTransparentText"/>
    <dgm:cxn modelId="{48A4947C-4A59-4836-B111-5E2DED4FDD00}" type="presParOf" srcId="{66564E0F-5AAB-4ABB-B12F-8C158A421FA5}" destId="{5B76070D-9E9E-45A2-80A3-D59496A01BD3}" srcOrd="5" destOrd="0" presId="urn:microsoft.com/office/officeart/2008/layout/BendingPictureSemiTransparentText"/>
    <dgm:cxn modelId="{5975BB5D-CF42-456B-A94F-637EA8E05FB4}" type="presParOf" srcId="{66564E0F-5AAB-4ABB-B12F-8C158A421FA5}" destId="{F47763B9-DDE3-4ED8-945E-836FFC9B027F}" srcOrd="6" destOrd="0" presId="urn:microsoft.com/office/officeart/2008/layout/BendingPictureSemiTransparentText"/>
    <dgm:cxn modelId="{AC8011B9-B458-48A6-969E-AF0F5E61225C}" type="presParOf" srcId="{F47763B9-DDE3-4ED8-945E-836FFC9B027F}" destId="{5933E9D7-ADCB-41FD-94DC-C86436BF55B5}" srcOrd="0" destOrd="0" presId="urn:microsoft.com/office/officeart/2008/layout/BendingPictureSemiTransparentText"/>
    <dgm:cxn modelId="{3F701D49-8ED6-41A1-9E6E-532854C85CB7}" type="presParOf" srcId="{F47763B9-DDE3-4ED8-945E-836FFC9B027F}" destId="{9C71BFD1-F5AB-4991-8CA9-50B7148B50B1}" srcOrd="1" destOrd="0" presId="urn:microsoft.com/office/officeart/2008/layout/BendingPictureSemiTransparentText"/>
    <dgm:cxn modelId="{011AD1BA-ED99-45C5-BB6E-DDE7490668A3}" type="presParOf" srcId="{66564E0F-5AAB-4ABB-B12F-8C158A421FA5}" destId="{6EAF0303-4009-4EE8-ADE1-C8FF11F7AD95}" srcOrd="7" destOrd="0" presId="urn:microsoft.com/office/officeart/2008/layout/BendingPictureSemiTransparentText"/>
    <dgm:cxn modelId="{269D79CF-BC3C-4D0D-A15F-E69734B95A61}" type="presParOf" srcId="{66564E0F-5AAB-4ABB-B12F-8C158A421FA5}" destId="{36CA8887-232E-47E9-B182-81DF4A2E4A95}" srcOrd="8" destOrd="0" presId="urn:microsoft.com/office/officeart/2008/layout/BendingPictureSemiTransparentText"/>
    <dgm:cxn modelId="{87F6A7A0-5A03-4165-BEFE-98EAE3B10BCF}" type="presParOf" srcId="{36CA8887-232E-47E9-B182-81DF4A2E4A95}" destId="{E0F1B51A-B14B-4C23-BEB1-47706AEE3F3E}" srcOrd="0" destOrd="0" presId="urn:microsoft.com/office/officeart/2008/layout/BendingPictureSemiTransparentText"/>
    <dgm:cxn modelId="{68A51C4D-BB82-4877-8CFF-ECBF87CF5560}" type="presParOf" srcId="{36CA8887-232E-47E9-B182-81DF4A2E4A95}" destId="{6BD4A2B0-8F08-4887-9FB2-AB049230C29E}" srcOrd="1" destOrd="0" presId="urn:microsoft.com/office/officeart/2008/layout/BendingPictureSemiTransparentText"/>
    <dgm:cxn modelId="{DD8A1B8A-04AD-4888-9330-A6027CE27C32}" type="presParOf" srcId="{66564E0F-5AAB-4ABB-B12F-8C158A421FA5}" destId="{07BB9079-CEFA-46BE-ABA2-2FEC9180F0D3}" srcOrd="9" destOrd="0" presId="urn:microsoft.com/office/officeart/2008/layout/BendingPictureSemiTransparentText"/>
    <dgm:cxn modelId="{6E9BF25C-2AC4-4A22-9C07-A369E296BA09}" type="presParOf" srcId="{66564E0F-5AAB-4ABB-B12F-8C158A421FA5}" destId="{121CDF45-A3F6-4312-81E1-027B4E6FF7DF}" srcOrd="10" destOrd="0" presId="urn:microsoft.com/office/officeart/2008/layout/BendingPictureSemiTransparentText"/>
    <dgm:cxn modelId="{619D9A55-0014-4B1A-9833-D3E2DE28F8C6}" type="presParOf" srcId="{121CDF45-A3F6-4312-81E1-027B4E6FF7DF}" destId="{7E4A3FD7-DBA7-4B54-823F-239425B0692B}" srcOrd="0" destOrd="0" presId="urn:microsoft.com/office/officeart/2008/layout/BendingPictureSemiTransparentText"/>
    <dgm:cxn modelId="{54C31DB3-B2DE-4F12-B54B-5F8E4EC16086}" type="presParOf" srcId="{121CDF45-A3F6-4312-81E1-027B4E6FF7DF}" destId="{243A31F8-E787-40A4-BCFC-3F809C93C01D}" srcOrd="1" destOrd="0" presId="urn:microsoft.com/office/officeart/2008/layout/BendingPictureSemiTransparentText"/>
    <dgm:cxn modelId="{B55A525A-C666-4CE3-89D0-FD062E4073E7}" type="presParOf" srcId="{66564E0F-5AAB-4ABB-B12F-8C158A421FA5}" destId="{BAF6CCAB-C282-4FBC-9C4D-90E53BEC4B95}" srcOrd="11" destOrd="0" presId="urn:microsoft.com/office/officeart/2008/layout/BendingPictureSemiTransparentText"/>
    <dgm:cxn modelId="{27843369-C0E1-4406-B386-0979F86C6336}" type="presParOf" srcId="{66564E0F-5AAB-4ABB-B12F-8C158A421FA5}" destId="{AEE8F91F-EA34-4A62-BAA1-8D498D1D4276}" srcOrd="12" destOrd="0" presId="urn:microsoft.com/office/officeart/2008/layout/BendingPictureSemiTransparentText"/>
    <dgm:cxn modelId="{A2D186C0-B590-41AF-9B1A-C4B544CB4FA2}" type="presParOf" srcId="{AEE8F91F-EA34-4A62-BAA1-8D498D1D4276}" destId="{D54E79F3-E9DC-4D68-8BB0-28193BADF73F}" srcOrd="0" destOrd="0" presId="urn:microsoft.com/office/officeart/2008/layout/BendingPictureSemiTransparentText"/>
    <dgm:cxn modelId="{5AFE8B91-F272-45EE-B990-515A9639E1E9}" type="presParOf" srcId="{AEE8F91F-EA34-4A62-BAA1-8D498D1D4276}" destId="{2A081709-30BE-4560-8ED6-E24684A14996}" srcOrd="1" destOrd="0" presId="urn:microsoft.com/office/officeart/2008/layout/BendingPictureSemiTransparentTex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dgm:spPr>
        <a:solidFill>
          <a:srgbClr val="7AC043"/>
        </a:solidFill>
        <a:ln>
          <a:solidFill>
            <a:schemeClr val="bg1"/>
          </a:solidFill>
        </a:ln>
        <a:effectLst>
          <a:glow rad="127000">
            <a:srgbClr val="7AC043">
              <a:alpha val="76000"/>
            </a:srgbClr>
          </a:glow>
          <a:softEdge rad="0"/>
        </a:effectLst>
      </dgm:spPr>
      <dgm:t>
        <a:bodyPr/>
        <a:lstStyle/>
        <a:p>
          <a:pPr algn="ctr"/>
          <a:r>
            <a:rPr lang="en-GB" altLang="en-US" b="1">
              <a:latin typeface="Comic Sans MS" panose="030F0702030302020204" pitchFamily="66" charset="0"/>
              <a:ea typeface="Arial Unicode MS" panose="020B0604020202020204" pitchFamily="34" charset="-128"/>
              <a:cs typeface="Arial Unicode MS" panose="020B0604020202020204" pitchFamily="34" charset="-128"/>
            </a:rPr>
            <a:t>We like to live in reed beds, river shores, woodlands and fields near wet fenlands.</a:t>
          </a:r>
          <a:endParaRPr lang="en-US"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a:extLst>
              <a:ext uri="{28A0092B-C50C-407E-A947-70E740481C1C}">
                <a14:useLocalDpi xmlns:a14="http://schemas.microsoft.com/office/drawing/2010/main"/>
              </a:ext>
            </a:extLst>
          </a:blip>
          <a:srcRect/>
          <a:stretch>
            <a:fillRect t="-18000" b="-18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dgm:spPr>
        <a:solidFill>
          <a:srgbClr val="7AC043"/>
        </a:solidFill>
        <a:ln>
          <a:solidFill>
            <a:schemeClr val="bg1"/>
          </a:solidFill>
        </a:ln>
        <a:effectLst>
          <a:glow rad="127000">
            <a:srgbClr val="7AC043">
              <a:alpha val="76000"/>
            </a:srgbClr>
          </a:glow>
          <a:softEdge rad="0"/>
        </a:effectLst>
      </dgm:spPr>
      <dgm:t>
        <a:bodyPr/>
        <a:lstStyle/>
        <a:p>
          <a:pPr algn="ctr"/>
          <a:r>
            <a:rPr lang="en-GB" altLang="en-US" b="1" dirty="0">
              <a:latin typeface="Comic Sans MS" panose="030F0702030302020204" pitchFamily="66" charset="0"/>
              <a:ea typeface="Arial Unicode MS" panose="020B0604020202020204" pitchFamily="34" charset="-128"/>
              <a:cs typeface="Arial Unicode MS" panose="020B0604020202020204" pitchFamily="34" charset="-128"/>
            </a:rPr>
            <a:t>I’m a grazer, I like eating grass, sedges and shoots. In Winter I am quite happy to eat carrots and potatoes.</a:t>
          </a:r>
          <a:endParaRPr lang="en-US"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a:extLst>
              <a:ext uri="{28A0092B-C50C-407E-A947-70E740481C1C}">
                <a14:useLocalDpi xmlns:a14="http://schemas.microsoft.com/office/drawing/2010/main"/>
              </a:ext>
            </a:extLst>
          </a:blip>
          <a:srcRect/>
          <a:stretch>
            <a:fillRect t="-2000" b="-2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25214B-551A-4992-92CE-0F9C09173592}"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D339D62F-60AD-4081-8D44-5211D6F89D87}">
      <dgm:prSet phldrT="[Text]" phldr="1"/>
      <dgm:spPr/>
      <dgm:t>
        <a:bodyPr/>
        <a:lstStyle/>
        <a:p>
          <a:endParaRPr lang="en-US" dirty="0"/>
        </a:p>
      </dgm:t>
    </dgm:pt>
    <dgm:pt modelId="{3CE2CF91-A290-4936-8B32-B493A879BD34}" type="sibTrans" cxnId="{F674C893-6256-4A32-87B5-A4545E60293A}">
      <dgm:prSet/>
      <dgm:spPr/>
      <dgm:t>
        <a:bodyPr/>
        <a:lstStyle/>
        <a:p>
          <a:endParaRPr lang="en-US"/>
        </a:p>
      </dgm:t>
    </dgm:pt>
    <dgm:pt modelId="{3CBA8E8F-6EA9-4427-9F93-DD9B8FAE14F6}" type="parTrans" cxnId="{F674C893-6256-4A32-87B5-A4545E60293A}">
      <dgm:prSet/>
      <dgm:spPr/>
      <dgm:t>
        <a:bodyPr/>
        <a:lstStyle/>
        <a:p>
          <a:endParaRPr lang="en-US"/>
        </a:p>
      </dgm:t>
    </dgm:pt>
    <dgm:pt modelId="{4EAA3723-0F22-48B4-AC9B-C473F4D274E8}" type="pres">
      <dgm:prSet presAssocID="{5125214B-551A-4992-92CE-0F9C09173592}" presName="Name0" presStyleCnt="0">
        <dgm:presLayoutVars>
          <dgm:chMax val="9"/>
          <dgm:chPref val="9"/>
        </dgm:presLayoutVars>
      </dgm:prSet>
      <dgm:spPr/>
    </dgm:pt>
    <dgm:pt modelId="{21B0F145-2E75-423E-8AEA-55CCF4BF9254}" type="pres">
      <dgm:prSet presAssocID="{D339D62F-60AD-4081-8D44-5211D6F89D87}" presName="picture1" presStyleCnt="0"/>
      <dgm:spPr/>
    </dgm:pt>
    <dgm:pt modelId="{65D52DFA-8981-4501-B50C-1F230BBF6485}" type="pres">
      <dgm:prSet presAssocID="{D339D62F-60AD-4081-8D44-5211D6F89D87}" presName="picture" presStyleLbl="alignImgPlace1" presStyleIdx="0" presStyleCnt="1"/>
      <dgm:spPr>
        <a:prstGeom prst="flowChartAlternateProcess">
          <a:avLst/>
        </a:prstGeom>
        <a:blipFill>
          <a:blip xmlns:r="http://schemas.openxmlformats.org/officeDocument/2006/relationships" r:embed="rId1">
            <a:extLst>
              <a:ext uri="{28A0092B-C50C-407E-A947-70E740481C1C}">
                <a14:useLocalDpi xmlns:a14="http://schemas.microsoft.com/office/drawing/2010/main"/>
              </a:ext>
            </a:extLst>
          </a:blip>
          <a:srcRect/>
          <a:stretch>
            <a:fillRect t="-4000" b="-4000"/>
          </a:stretch>
        </a:blipFill>
      </dgm:spPr>
    </dgm:pt>
    <dgm:pt modelId="{3B72E882-7A4C-4A0B-88C8-CAE00947FB23}" type="pres">
      <dgm:prSet presAssocID="{D339D62F-60AD-4081-8D44-5211D6F89D87}" presName="parent1" presStyleLbl="node1" presStyleIdx="0" presStyleCnt="0">
        <dgm:presLayoutVars>
          <dgm:chMax val="0"/>
          <dgm:chPref val="0"/>
          <dgm:bulletEnabled val="1"/>
        </dgm:presLayoutVars>
      </dgm:prSet>
      <dgm:spPr/>
    </dgm:pt>
  </dgm:ptLst>
  <dgm:cxnLst>
    <dgm:cxn modelId="{CA0EC23A-C69A-4122-90E5-AF416336C614}" type="presOf" srcId="{5125214B-551A-4992-92CE-0F9C09173592}" destId="{4EAA3723-0F22-48B4-AC9B-C473F4D274E8}" srcOrd="0" destOrd="0" presId="urn:microsoft.com/office/officeart/2011/layout/ThemePictureAlternatingAccent"/>
    <dgm:cxn modelId="{F674C893-6256-4A32-87B5-A4545E60293A}" srcId="{5125214B-551A-4992-92CE-0F9C09173592}" destId="{D339D62F-60AD-4081-8D44-5211D6F89D87}" srcOrd="0" destOrd="0" parTransId="{3CBA8E8F-6EA9-4427-9F93-DD9B8FAE14F6}" sibTransId="{3CE2CF91-A290-4936-8B32-B493A879BD34}"/>
    <dgm:cxn modelId="{6147B5C2-BBEC-47B4-9FBD-E14AA42DF4A4}" type="presOf" srcId="{D339D62F-60AD-4081-8D44-5211D6F89D87}" destId="{3B72E882-7A4C-4A0B-88C8-CAE00947FB23}" srcOrd="0" destOrd="0" presId="urn:microsoft.com/office/officeart/2011/layout/ThemePictureAlternatingAccent"/>
    <dgm:cxn modelId="{B519637E-4638-4243-93F2-963E5E5E18EB}" type="presParOf" srcId="{4EAA3723-0F22-48B4-AC9B-C473F4D274E8}" destId="{21B0F145-2E75-423E-8AEA-55CCF4BF9254}" srcOrd="0" destOrd="0" presId="urn:microsoft.com/office/officeart/2011/layout/ThemePictureAlternatingAccent"/>
    <dgm:cxn modelId="{A5F25A9E-5E55-4751-9882-89054A8EDD16}" type="presParOf" srcId="{21B0F145-2E75-423E-8AEA-55CCF4BF9254}" destId="{65D52DFA-8981-4501-B50C-1F230BBF6485}" srcOrd="0" destOrd="0" presId="urn:microsoft.com/office/officeart/2011/layout/ThemePictureAlternatingAccent"/>
    <dgm:cxn modelId="{54887B1F-ACAA-45C2-B1B5-6A4706FB83FE}" type="presParOf" srcId="{4EAA3723-0F22-48B4-AC9B-C473F4D274E8}" destId="{3B72E882-7A4C-4A0B-88C8-CAE00947FB23}" srcOrd="1" destOrd="0" presId="urn:microsoft.com/office/officeart/2011/layout/ThemePictureAlternatingAccen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sz="2600" b="1" dirty="0">
              <a:latin typeface="Comic Sans MS" panose="030F0702030302020204" pitchFamily="66" charset="0"/>
            </a:rPr>
            <a:t>You have guessed it, we are not from around here.</a:t>
          </a:r>
          <a:endParaRPr lang="en-US" sz="2600" dirty="0"/>
        </a:p>
      </dgm:t>
    </dgm:pt>
    <dgm:pt modelId="{D28ECF37-01E1-48B7-B047-E5D6818076EA}" type="parTrans" cxnId="{15729894-0CB5-4379-BA88-8DD0DDE2DC13}">
      <dgm:prSet/>
      <dgm:spPr/>
      <dgm:t>
        <a:bodyPr/>
        <a:lstStyle/>
        <a:p>
          <a:endParaRPr lang="en-US"/>
        </a:p>
      </dgm:t>
    </dgm:pt>
    <dgm:pt modelId="{F8A6AB8B-6840-48F7-B500-FDED0264AA27}" type="sibTrans" cxnId="{15729894-0CB5-4379-BA88-8DD0DDE2DC13}">
      <dgm:prSet/>
      <dgm:spPr/>
      <dgm:t>
        <a:bodyPr/>
        <a:lstStyle/>
        <a:p>
          <a:endParaRPr lang="en-US"/>
        </a:p>
      </dgm:t>
    </dgm:pt>
    <dgm:pt modelId="{4CB37492-7DF1-4A27-AAE5-C7A208D4A5B4}">
      <dgm:prSet phldrT="[Text]"/>
      <dgm:spPr>
        <a:solidFill>
          <a:srgbClr val="7AC043"/>
        </a:solidFill>
        <a:ln>
          <a:solidFill>
            <a:schemeClr val="bg1"/>
          </a:solidFill>
        </a:ln>
        <a:effectLst>
          <a:glow rad="127000">
            <a:srgbClr val="7AC043">
              <a:alpha val="76000"/>
            </a:srgbClr>
          </a:glow>
          <a:softEdge rad="0"/>
        </a:effectLst>
      </dgm:spPr>
      <dgm:t>
        <a:bodyPr/>
        <a:lstStyle/>
        <a:p>
          <a:r>
            <a:rPr lang="en-GB" b="1" dirty="0">
              <a:latin typeface="Comic Sans MS" panose="030F0702030302020204" pitchFamily="66" charset="0"/>
            </a:rPr>
            <a:t>We were first kept at London Zoo in 1873 but escaped from Whipsnade Zoo in 1929. </a:t>
          </a:r>
          <a:br>
            <a:rPr lang="en-GB" b="1" dirty="0">
              <a:latin typeface="Comic Sans MS" panose="030F0702030302020204" pitchFamily="66" charset="0"/>
            </a:rPr>
          </a:br>
          <a:r>
            <a:rPr lang="en-GB" b="1" dirty="0">
              <a:latin typeface="Comic Sans MS" panose="030F0702030302020204" pitchFamily="66" charset="0"/>
            </a:rPr>
            <a:t>We have lived in small numbers in Bedfordshire,</a:t>
          </a:r>
        </a:p>
        <a:p>
          <a:r>
            <a:rPr lang="en-GB" b="1" dirty="0">
              <a:latin typeface="Comic Sans MS" panose="030F0702030302020204" pitchFamily="66" charset="0"/>
            </a:rPr>
            <a:t>Cambridgeshire and Norfolk with a few scattered sightings elsewhere. </a:t>
          </a:r>
          <a:endParaRPr lang="en-US" dirty="0"/>
        </a:p>
      </dgm:t>
    </dgm:pt>
    <dgm:pt modelId="{76910698-E669-47E9-B861-5BC007E0405A}" type="parTrans" cxnId="{43D36D9E-A881-42DE-A493-A109C452712B}">
      <dgm:prSet/>
      <dgm:spPr/>
      <dgm:t>
        <a:bodyPr/>
        <a:lstStyle/>
        <a:p>
          <a:endParaRPr lang="en-US"/>
        </a:p>
      </dgm:t>
    </dgm:pt>
    <dgm:pt modelId="{9F10A002-EBD8-4B30-9032-F1978306302A}" type="sibTrans" cxnId="{43D36D9E-A881-42DE-A493-A109C452712B}">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2" custScaleX="111921" custScaleY="108912" custLinFactNeighborX="4689" custLinFactNeighborY="30735"/>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5000" r="-5000"/>
          </a:stretch>
        </a:blipFill>
        <a:effectLst/>
      </dgm:spPr>
    </dgm:pt>
    <dgm:pt modelId="{FD2C68E2-AEED-4773-BC6D-338C92D677C8}" type="pres">
      <dgm:prSet presAssocID="{CF30929B-F9B8-419E-BB89-68FA0EC10FC5}" presName="Parent" presStyleLbl="node0" presStyleIdx="0" presStyleCnt="2" custScaleY="203565" custLinFactY="-146956" custLinFactNeighborX="-13766" custLinFactNeighborY="-200000">
        <dgm:presLayoutVars>
          <dgm:bulletEnabled val="1"/>
        </dgm:presLayoutVars>
      </dgm:prSet>
      <dgm:spPr>
        <a:prstGeom prst="round2DiagRect">
          <a:avLst/>
        </a:prstGeom>
      </dgm:spPr>
    </dgm:pt>
    <dgm:pt modelId="{CFD04E99-2809-4F6C-B033-ACA14C12AF5A}" type="pres">
      <dgm:prSet presAssocID="{F8A6AB8B-6840-48F7-B500-FDED0264AA27}" presName="sibTrans" presStyleCnt="0"/>
      <dgm:spPr/>
    </dgm:pt>
    <dgm:pt modelId="{7385BB73-DD50-402A-86F4-30A093CDA8B2}" type="pres">
      <dgm:prSet presAssocID="{4CB37492-7DF1-4A27-AAE5-C7A208D4A5B4}" presName="composite" presStyleCnt="0"/>
      <dgm:spPr/>
    </dgm:pt>
    <dgm:pt modelId="{1288DEF0-A29C-47D7-B8BD-2AECCFF30091}" type="pres">
      <dgm:prSet presAssocID="{4CB37492-7DF1-4A27-AAE5-C7A208D4A5B4}" presName="Image" presStyleLbl="bgShp" presStyleIdx="1" presStyleCnt="2" custScaleX="103555" custScaleY="107874" custLinFactNeighborX="5287" custLinFactNeighborY="-30878"/>
      <dgm:spPr>
        <a:blipFill>
          <a:blip xmlns:r="http://schemas.openxmlformats.org/officeDocument/2006/relationships" r:embed="rId2">
            <a:extLst>
              <a:ext uri="{28A0092B-C50C-407E-A947-70E740481C1C}">
                <a14:useLocalDpi xmlns:a14="http://schemas.microsoft.com/office/drawing/2010/main"/>
              </a:ext>
            </a:extLst>
          </a:blip>
          <a:srcRect/>
          <a:stretch>
            <a:fillRect/>
          </a:stretch>
        </a:blipFill>
        <a:effectLst/>
      </dgm:spPr>
    </dgm:pt>
    <dgm:pt modelId="{8ADC32F9-ACD4-49DA-AE55-3D274CD92242}" type="pres">
      <dgm:prSet presAssocID="{4CB37492-7DF1-4A27-AAE5-C7A208D4A5B4}" presName="Parent" presStyleLbl="node0" presStyleIdx="1" presStyleCnt="2" custScaleX="124585" custScaleY="391401" custLinFactNeighborX="-8149" custLinFactNeighborY="64808">
        <dgm:presLayoutVars>
          <dgm:bulletEnabled val="1"/>
        </dgm:presLayoutVars>
      </dgm:prSet>
      <dgm:spPr>
        <a:prstGeom prst="round2DiagRect">
          <a:avLst/>
        </a:prstGeom>
      </dgm:spPr>
    </dgm:pt>
  </dgm:ptLst>
  <dgm:cxnLst>
    <dgm:cxn modelId="{7B439D7C-344A-405E-97AF-81074FE95D98}" type="presOf" srcId="{4CB37492-7DF1-4A27-AAE5-C7A208D4A5B4}" destId="{8ADC32F9-ACD4-49DA-AE55-3D274CD92242}" srcOrd="0" destOrd="0" presId="urn:microsoft.com/office/officeart/2008/layout/BendingPictureCaption"/>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43D36D9E-A881-42DE-A493-A109C452712B}" srcId="{D131D037-D2A7-4BA8-A8C6-DEFFD8C25F5F}" destId="{4CB37492-7DF1-4A27-AAE5-C7A208D4A5B4}" srcOrd="1" destOrd="0" parTransId="{76910698-E669-47E9-B861-5BC007E0405A}" sibTransId="{9F10A002-EBD8-4B30-9032-F1978306302A}"/>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 modelId="{989FC3DB-2370-4258-B80F-92011D36C133}" type="presParOf" srcId="{297F0304-C8AC-4081-8F5B-8CF0DC492EE0}" destId="{CFD04E99-2809-4F6C-B033-ACA14C12AF5A}" srcOrd="1" destOrd="0" presId="urn:microsoft.com/office/officeart/2008/layout/BendingPictureCaption"/>
    <dgm:cxn modelId="{C169F494-32A0-4EA4-9649-DEC4A0B9A4FF}" type="presParOf" srcId="{297F0304-C8AC-4081-8F5B-8CF0DC492EE0}" destId="{7385BB73-DD50-402A-86F4-30A093CDA8B2}" srcOrd="2" destOrd="0" presId="urn:microsoft.com/office/officeart/2008/layout/BendingPictureCaption"/>
    <dgm:cxn modelId="{387C0632-54BE-48D0-B19D-3E88AABEE053}" type="presParOf" srcId="{7385BB73-DD50-402A-86F4-30A093CDA8B2}" destId="{1288DEF0-A29C-47D7-B8BD-2AECCFF30091}" srcOrd="0" destOrd="0" presId="urn:microsoft.com/office/officeart/2008/layout/BendingPictureCaption"/>
    <dgm:cxn modelId="{4AC4CA34-3A33-403D-8577-CD67CE60192A}" type="presParOf" srcId="{7385BB73-DD50-402A-86F4-30A093CDA8B2}" destId="{8ADC32F9-ACD4-49DA-AE55-3D274CD92242}"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latin typeface="Comic Sans MS" panose="030F0702030302020204" pitchFamily="66" charset="0"/>
            </a:rPr>
            <a:t>I’m a little different to most of the other deer. I am quite small and have no antlers.</a:t>
          </a:r>
          <a:endParaRPr lang="en-US" sz="2600" dirty="0"/>
        </a:p>
      </dgm:t>
    </dgm:pt>
    <dgm:pt modelId="{D28ECF37-01E1-48B7-B047-E5D6818076EA}" type="parTrans" cxnId="{15729894-0CB5-4379-BA88-8DD0DDE2DC13}">
      <dgm:prSet/>
      <dgm:spPr/>
      <dgm:t>
        <a:bodyPr/>
        <a:lstStyle/>
        <a:p>
          <a:endParaRPr lang="en-US"/>
        </a:p>
      </dgm:t>
    </dgm:pt>
    <dgm:pt modelId="{F8A6AB8B-6840-48F7-B500-FDED0264AA27}" type="sib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a:extLst>
              <a:ext uri="{BEBA8EAE-BF5A-486C-A8C5-ECC9F3942E4B}">
                <a14:imgProps xmlns:a14="http://schemas.microsoft.com/office/drawing/2010/main">
                  <a14:imgLayer r:embed="rId2">
                    <a14:imgEffect>
                      <a14:sharpenSoften amount="5000"/>
                    </a14:imgEffect>
                    <a14:imgEffect>
                      <a14:brightnessContrast bright="1000" contrast="2000"/>
                    </a14:imgEffect>
                  </a14:imgLayer>
                </a14:imgProps>
              </a:ext>
              <a:ext uri="{28A0092B-C50C-407E-A947-70E740481C1C}">
                <a14:useLocalDpi xmlns:a14="http://schemas.microsoft.com/office/drawing/2010/main"/>
              </a:ext>
            </a:extLst>
          </a:blip>
          <a:srcRect/>
          <a:stretch>
            <a:fillRect t="-3000" b="-3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dgm:spPr>
        <a:solidFill>
          <a:srgbClr val="7AC043"/>
        </a:solidFill>
        <a:ln>
          <a:solidFill>
            <a:schemeClr val="bg1"/>
          </a:solidFill>
        </a:ln>
        <a:effectLst>
          <a:glow rad="127000">
            <a:srgbClr val="7AC043">
              <a:alpha val="76000"/>
            </a:srgbClr>
          </a:glow>
          <a:softEdge rad="0"/>
        </a:effectLst>
      </dgm:spPr>
      <dgm:t>
        <a:bodyPr/>
        <a:lstStyle/>
        <a:p>
          <a:pPr algn="ctr"/>
          <a:r>
            <a:rPr lang="en-GB" altLang="en-US" b="1" dirty="0">
              <a:latin typeface="Comic Sans MS" panose="030F0702030302020204" pitchFamily="66" charset="0"/>
            </a:rPr>
            <a:t>The male (boy) is called a Buck. Unlike other British Deer the Buck has no antlers. He has tusks instead. </a:t>
          </a:r>
          <a:endParaRPr lang="en-US" dirty="0"/>
        </a:p>
      </dgm:t>
    </dgm:pt>
    <dgm:pt modelId="{D28ECF37-01E1-48B7-B047-E5D6818076EA}" type="parTrans" cxnId="{15729894-0CB5-4379-BA88-8DD0DDE2DC13}">
      <dgm:prSet/>
      <dgm:spPr/>
      <dgm:t>
        <a:bodyPr/>
        <a:lstStyle/>
        <a:p>
          <a:endParaRPr lang="en-US"/>
        </a:p>
      </dgm:t>
    </dgm:pt>
    <dgm:pt modelId="{F8A6AB8B-6840-48F7-B500-FDED0264AA27}" type="sib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6000" b="-6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latin typeface="Comic Sans MS" panose="030F0702030302020204" pitchFamily="66" charset="0"/>
            </a:rPr>
            <a:t>The female (girl) Chinese Water Deer, Doe, has smaller tusks than the male deer.</a:t>
          </a:r>
          <a:endParaRPr lang="en-US" sz="2600" dirty="0"/>
        </a:p>
      </dgm:t>
    </dgm:pt>
    <dgm:pt modelId="{D28ECF37-01E1-48B7-B047-E5D6818076EA}" type="parTrans" cxnId="{15729894-0CB5-4379-BA88-8DD0DDE2DC13}">
      <dgm:prSet/>
      <dgm:spPr/>
      <dgm:t>
        <a:bodyPr/>
        <a:lstStyle/>
        <a:p>
          <a:endParaRPr lang="en-US"/>
        </a:p>
      </dgm:t>
    </dgm:pt>
    <dgm:pt modelId="{F8A6AB8B-6840-48F7-B500-FDED0264AA27}" type="sib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5000" r="-5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dgm:spPr>
        <a:solidFill>
          <a:srgbClr val="7AC043"/>
        </a:solidFill>
        <a:ln>
          <a:solidFill>
            <a:schemeClr val="bg1"/>
          </a:solidFill>
        </a:ln>
        <a:effectLst>
          <a:glow rad="127000">
            <a:srgbClr val="7AC043">
              <a:alpha val="76000"/>
            </a:srgbClr>
          </a:glow>
          <a:softEdge rad="0"/>
        </a:effectLst>
      </dgm:spPr>
      <dgm:t>
        <a:bodyPr/>
        <a:lstStyle/>
        <a:p>
          <a:pPr algn="ctr"/>
          <a:r>
            <a:rPr lang="en-GB" altLang="en-US" b="1" dirty="0">
              <a:latin typeface="Comic Sans MS" panose="030F0702030302020204" pitchFamily="66" charset="0"/>
            </a:rPr>
            <a:t>Please don’t call me the Dracula Deer! Please don’t call my tusks fangs! I am quite shy. My tusks become larger the older I get.</a:t>
          </a:r>
          <a:endParaRPr lang="en-US"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dgm:spPr>
        <a:solidFill>
          <a:srgbClr val="7AC043"/>
        </a:solidFill>
        <a:ln>
          <a:solidFill>
            <a:schemeClr val="bg1"/>
          </a:solidFill>
        </a:ln>
        <a:effectLst>
          <a:glow rad="127000">
            <a:srgbClr val="7AC043">
              <a:alpha val="76000"/>
            </a:srgbClr>
          </a:glow>
          <a:softEdge rad="0"/>
        </a:effectLst>
      </dgm:spPr>
      <dgm:t>
        <a:bodyPr/>
        <a:lstStyle/>
        <a:p>
          <a:pPr algn="ctr"/>
          <a:r>
            <a:rPr lang="en-GB" altLang="en-US" b="1" dirty="0">
              <a:latin typeface="Comic Sans MS" panose="030F0702030302020204" pitchFamily="66" charset="0"/>
            </a:rPr>
            <a:t>I am about the size of a Labrador. My rear legs are longer than my front legs so my bottom looks higher than my front.</a:t>
          </a:r>
          <a:endParaRPr lang="en-US"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dgm:spPr>
        <a:solidFill>
          <a:srgbClr val="7AC043"/>
        </a:solidFill>
        <a:ln>
          <a:solidFill>
            <a:schemeClr val="bg1"/>
          </a:solidFill>
        </a:ln>
        <a:effectLst>
          <a:glow rad="127000">
            <a:srgbClr val="7AC043">
              <a:alpha val="76000"/>
            </a:srgbClr>
          </a:glow>
          <a:softEdge rad="0"/>
        </a:effectLst>
      </dgm:spPr>
      <dgm:t>
        <a:bodyPr/>
        <a:lstStyle/>
        <a:p>
          <a:pPr algn="ctr"/>
          <a:r>
            <a:rPr lang="en-GB" altLang="en-US" b="1" dirty="0">
              <a:latin typeface="Comic Sans MS" panose="030F0702030302020204" pitchFamily="66" charset="0"/>
            </a:rPr>
            <a:t>I have large furry ears, button eyes, a thick coat and am said to look like a Teddy Bear. I don’t think so!!</a:t>
          </a:r>
          <a:endParaRPr lang="en-US"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6000" b="-6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5DBFC-04C2-401E-915F-F95EB6308356}">
      <dsp:nvSpPr>
        <dsp:cNvPr id="0" name=""/>
        <dsp:cNvSpPr/>
      </dsp:nvSpPr>
      <dsp:spPr>
        <a:xfrm>
          <a:off x="5113" y="316668"/>
          <a:ext cx="2850745" cy="2443426"/>
        </a:xfrm>
        <a:prstGeom prst="rect">
          <a:avLst/>
        </a:prstGeom>
        <a:blipFill>
          <a:blip xmlns:r="http://schemas.openxmlformats.org/officeDocument/2006/relationships" r:embed="rId1">
            <a:extLst>
              <a:ext uri="{28A0092B-C50C-407E-A947-70E740481C1C}">
                <a14:useLocalDpi xmlns:a14="http://schemas.microsoft.com/office/drawing/2010/main"/>
              </a:ext>
            </a:extLst>
          </a:blip>
          <a:srcRect/>
          <a:stretch>
            <a:fillRect l="-10000" r="-10000"/>
          </a:stretch>
        </a:blipFill>
        <a:ln>
          <a:noFill/>
        </a:ln>
        <a:effectLst/>
      </dsp:spPr>
      <dsp:style>
        <a:lnRef idx="0">
          <a:scrgbClr r="0" g="0" b="0"/>
        </a:lnRef>
        <a:fillRef idx="1">
          <a:scrgbClr r="0" g="0" b="0"/>
        </a:fillRef>
        <a:effectRef idx="0">
          <a:scrgbClr r="0" g="0" b="0"/>
        </a:effectRef>
        <a:fontRef idx="minor"/>
      </dsp:style>
    </dsp:sp>
    <dsp:sp modelId="{8292FCEF-7871-4BA2-A6CC-FB2B9F9446F9}">
      <dsp:nvSpPr>
        <dsp:cNvPr id="0" name=""/>
        <dsp:cNvSpPr/>
      </dsp:nvSpPr>
      <dsp:spPr>
        <a:xfrm>
          <a:off x="5113" y="2027066"/>
          <a:ext cx="2850745" cy="58642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omic Sans MS" panose="030F0702030302020204" pitchFamily="66" charset="0"/>
            </a:rPr>
            <a:t>Chinese Water Deer</a:t>
          </a:r>
        </a:p>
      </dsp:txBody>
      <dsp:txXfrm>
        <a:off x="5113" y="2027066"/>
        <a:ext cx="2850745" cy="586422"/>
      </dsp:txXfrm>
    </dsp:sp>
    <dsp:sp modelId="{F0FB43A0-DCDC-4F9A-B67C-CB0F4B59EAB9}">
      <dsp:nvSpPr>
        <dsp:cNvPr id="0" name=""/>
        <dsp:cNvSpPr/>
      </dsp:nvSpPr>
      <dsp:spPr>
        <a:xfrm>
          <a:off x="3146627" y="316668"/>
          <a:ext cx="2850745" cy="2443426"/>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l="-11000" r="-11000"/>
          </a:stretch>
        </a:blipFill>
        <a:ln>
          <a:noFill/>
        </a:ln>
        <a:effectLst/>
      </dsp:spPr>
      <dsp:style>
        <a:lnRef idx="0">
          <a:scrgbClr r="0" g="0" b="0"/>
        </a:lnRef>
        <a:fillRef idx="1">
          <a:scrgbClr r="0" g="0" b="0"/>
        </a:fillRef>
        <a:effectRef idx="0">
          <a:scrgbClr r="0" g="0" b="0"/>
        </a:effectRef>
        <a:fontRef idx="minor"/>
      </dsp:style>
    </dsp:sp>
    <dsp:sp modelId="{59989E90-42EA-4EA7-A4DC-31696028E0D8}">
      <dsp:nvSpPr>
        <dsp:cNvPr id="0" name=""/>
        <dsp:cNvSpPr/>
      </dsp:nvSpPr>
      <dsp:spPr>
        <a:xfrm>
          <a:off x="3146627" y="2027066"/>
          <a:ext cx="2850745" cy="586422"/>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Fallow Deer</a:t>
          </a:r>
        </a:p>
      </dsp:txBody>
      <dsp:txXfrm>
        <a:off x="3146627" y="2027066"/>
        <a:ext cx="2850745" cy="586422"/>
      </dsp:txXfrm>
    </dsp:sp>
    <dsp:sp modelId="{6EB0FEB2-1913-4AFE-886E-D4796690B9F9}">
      <dsp:nvSpPr>
        <dsp:cNvPr id="0" name=""/>
        <dsp:cNvSpPr/>
      </dsp:nvSpPr>
      <dsp:spPr>
        <a:xfrm>
          <a:off x="6288140" y="316668"/>
          <a:ext cx="2850745" cy="2443426"/>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4BC8AC8C-D45B-4C7C-B8CC-A113416DA236}">
      <dsp:nvSpPr>
        <dsp:cNvPr id="0" name=""/>
        <dsp:cNvSpPr/>
      </dsp:nvSpPr>
      <dsp:spPr>
        <a:xfrm>
          <a:off x="6288140" y="2027066"/>
          <a:ext cx="2850745" cy="586422"/>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omic Sans MS" panose="030F0702030302020204" pitchFamily="66" charset="0"/>
            </a:rPr>
            <a:t>Muntjac</a:t>
          </a:r>
        </a:p>
      </dsp:txBody>
      <dsp:txXfrm>
        <a:off x="6288140" y="2027066"/>
        <a:ext cx="2850745" cy="586422"/>
      </dsp:txXfrm>
    </dsp:sp>
    <dsp:sp modelId="{5933E9D7-ADCB-41FD-94DC-C86436BF55B5}">
      <dsp:nvSpPr>
        <dsp:cNvPr id="0" name=""/>
        <dsp:cNvSpPr/>
      </dsp:nvSpPr>
      <dsp:spPr>
        <a:xfrm>
          <a:off x="5113" y="3045169"/>
          <a:ext cx="2850745" cy="2443426"/>
        </a:xfrm>
        <a:prstGeom prst="rect">
          <a:avLst/>
        </a:prstGeom>
        <a:blipFill>
          <a:blip xmlns:r="http://schemas.openxmlformats.org/officeDocument/2006/relationships" r:embed="rId4">
            <a:extLst>
              <a:ext uri="{28A0092B-C50C-407E-A947-70E740481C1C}">
                <a14:useLocalDpi xmlns:a14="http://schemas.microsoft.com/office/drawing/2010/main"/>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9C71BFD1-F5AB-4991-8CA9-50B7148B50B1}">
      <dsp:nvSpPr>
        <dsp:cNvPr id="0" name=""/>
        <dsp:cNvSpPr/>
      </dsp:nvSpPr>
      <dsp:spPr>
        <a:xfrm>
          <a:off x="5113" y="4755567"/>
          <a:ext cx="2850745" cy="58642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omic Sans MS" panose="030F0702030302020204" pitchFamily="66" charset="0"/>
            </a:rPr>
            <a:t>Roe Deer</a:t>
          </a:r>
        </a:p>
      </dsp:txBody>
      <dsp:txXfrm>
        <a:off x="5113" y="4755567"/>
        <a:ext cx="2850745" cy="586422"/>
      </dsp:txXfrm>
    </dsp:sp>
    <dsp:sp modelId="{E0F1B51A-B14B-4C23-BEB1-47706AEE3F3E}">
      <dsp:nvSpPr>
        <dsp:cNvPr id="0" name=""/>
        <dsp:cNvSpPr/>
      </dsp:nvSpPr>
      <dsp:spPr>
        <a:xfrm>
          <a:off x="3146627" y="3045169"/>
          <a:ext cx="2850745" cy="2443426"/>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l="-15000" r="-15000"/>
          </a:stretch>
        </a:blipFill>
        <a:ln>
          <a:noFill/>
        </a:ln>
        <a:effectLst/>
      </dsp:spPr>
      <dsp:style>
        <a:lnRef idx="0">
          <a:scrgbClr r="0" g="0" b="0"/>
        </a:lnRef>
        <a:fillRef idx="1">
          <a:scrgbClr r="0" g="0" b="0"/>
        </a:fillRef>
        <a:effectRef idx="0">
          <a:scrgbClr r="0" g="0" b="0"/>
        </a:effectRef>
        <a:fontRef idx="minor"/>
      </dsp:style>
    </dsp:sp>
    <dsp:sp modelId="{6BD4A2B0-8F08-4887-9FB2-AB049230C29E}">
      <dsp:nvSpPr>
        <dsp:cNvPr id="0" name=""/>
        <dsp:cNvSpPr/>
      </dsp:nvSpPr>
      <dsp:spPr>
        <a:xfrm>
          <a:off x="3146627" y="4755567"/>
          <a:ext cx="2850745" cy="586422"/>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omic Sans MS" panose="030F0702030302020204" pitchFamily="66" charset="0"/>
            </a:rPr>
            <a:t>Red Deer</a:t>
          </a:r>
        </a:p>
      </dsp:txBody>
      <dsp:txXfrm>
        <a:off x="3146627" y="4755567"/>
        <a:ext cx="2850745" cy="586422"/>
      </dsp:txXfrm>
    </dsp:sp>
    <dsp:sp modelId="{D54E79F3-E9DC-4D68-8BB0-28193BADF73F}">
      <dsp:nvSpPr>
        <dsp:cNvPr id="0" name=""/>
        <dsp:cNvSpPr/>
      </dsp:nvSpPr>
      <dsp:spPr>
        <a:xfrm>
          <a:off x="6288140" y="3045169"/>
          <a:ext cx="2850745" cy="2443426"/>
        </a:xfrm>
        <a:prstGeom prst="rect">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t="-5000" b="-5000"/>
          </a:stretch>
        </a:blipFill>
        <a:ln>
          <a:noFill/>
        </a:ln>
        <a:effectLst/>
      </dsp:spPr>
      <dsp:style>
        <a:lnRef idx="0">
          <a:scrgbClr r="0" g="0" b="0"/>
        </a:lnRef>
        <a:fillRef idx="1">
          <a:scrgbClr r="0" g="0" b="0"/>
        </a:fillRef>
        <a:effectRef idx="0">
          <a:scrgbClr r="0" g="0" b="0"/>
        </a:effectRef>
        <a:fontRef idx="minor"/>
      </dsp:style>
    </dsp:sp>
    <dsp:sp modelId="{2A081709-30BE-4560-8ED6-E24684A14996}">
      <dsp:nvSpPr>
        <dsp:cNvPr id="0" name=""/>
        <dsp:cNvSpPr/>
      </dsp:nvSpPr>
      <dsp:spPr>
        <a:xfrm>
          <a:off x="6288140" y="4755567"/>
          <a:ext cx="2850745" cy="586422"/>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omic Sans MS" panose="030F0702030302020204" pitchFamily="66" charset="0"/>
            </a:rPr>
            <a:t>Sika Deer</a:t>
          </a:r>
        </a:p>
      </dsp:txBody>
      <dsp:txXfrm>
        <a:off x="6288140" y="4755567"/>
        <a:ext cx="2850745" cy="5864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5DBFC-04C2-401E-915F-F95EB6308356}">
      <dsp:nvSpPr>
        <dsp:cNvPr id="0" name=""/>
        <dsp:cNvSpPr/>
      </dsp:nvSpPr>
      <dsp:spPr>
        <a:xfrm>
          <a:off x="808" y="976658"/>
          <a:ext cx="2123177" cy="1819814"/>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2000" r="-12000"/>
          </a:stretch>
        </a:blipFill>
        <a:ln>
          <a:noFill/>
        </a:ln>
        <a:effectLst/>
      </dsp:spPr>
      <dsp:style>
        <a:lnRef idx="0">
          <a:scrgbClr r="0" g="0" b="0"/>
        </a:lnRef>
        <a:fillRef idx="1">
          <a:scrgbClr r="0" g="0" b="0"/>
        </a:fillRef>
        <a:effectRef idx="0">
          <a:scrgbClr r="0" g="0" b="0"/>
        </a:effectRef>
        <a:fontRef idx="minor"/>
      </dsp:style>
    </dsp:sp>
    <dsp:sp modelId="{8292FCEF-7871-4BA2-A6CC-FB2B9F9446F9}">
      <dsp:nvSpPr>
        <dsp:cNvPr id="0" name=""/>
        <dsp:cNvSpPr/>
      </dsp:nvSpPr>
      <dsp:spPr>
        <a:xfrm>
          <a:off x="808" y="2250528"/>
          <a:ext cx="2123177" cy="4367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808" y="2250528"/>
        <a:ext cx="2123177" cy="436755"/>
      </dsp:txXfrm>
    </dsp:sp>
    <dsp:sp modelId="{F0FB43A0-DCDC-4F9A-B67C-CB0F4B59EAB9}">
      <dsp:nvSpPr>
        <dsp:cNvPr id="0" name=""/>
        <dsp:cNvSpPr/>
      </dsp:nvSpPr>
      <dsp:spPr>
        <a:xfrm>
          <a:off x="2340543" y="976658"/>
          <a:ext cx="2123177" cy="1819814"/>
        </a:xfrm>
        <a:prstGeom prst="rect">
          <a:avLst/>
        </a:prstGeom>
        <a:blipFill>
          <a:blip xmlns:r="http://schemas.openxmlformats.org/officeDocument/2006/relationships" r:embed="rId2">
            <a:extLst>
              <a:ext uri="{28A0092B-C50C-407E-A947-70E740481C1C}">
                <a14:useLocalDpi xmlns:a14="http://schemas.microsoft.com/office/drawing/2010/main"/>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59989E90-42EA-4EA7-A4DC-31696028E0D8}">
      <dsp:nvSpPr>
        <dsp:cNvPr id="0" name=""/>
        <dsp:cNvSpPr/>
      </dsp:nvSpPr>
      <dsp:spPr>
        <a:xfrm>
          <a:off x="2340543" y="2250528"/>
          <a:ext cx="2123177" cy="4367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2340543" y="2250528"/>
        <a:ext cx="2123177" cy="436755"/>
      </dsp:txXfrm>
    </dsp:sp>
    <dsp:sp modelId="{6EB0FEB2-1913-4AFE-886E-D4796690B9F9}">
      <dsp:nvSpPr>
        <dsp:cNvPr id="0" name=""/>
        <dsp:cNvSpPr/>
      </dsp:nvSpPr>
      <dsp:spPr>
        <a:xfrm>
          <a:off x="4680278" y="976658"/>
          <a:ext cx="2123177" cy="1819814"/>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l="-17000" r="-17000"/>
          </a:stretch>
        </a:blipFill>
        <a:ln>
          <a:noFill/>
        </a:ln>
        <a:effectLst/>
      </dsp:spPr>
      <dsp:style>
        <a:lnRef idx="0">
          <a:scrgbClr r="0" g="0" b="0"/>
        </a:lnRef>
        <a:fillRef idx="1">
          <a:scrgbClr r="0" g="0" b="0"/>
        </a:fillRef>
        <a:effectRef idx="0">
          <a:scrgbClr r="0" g="0" b="0"/>
        </a:effectRef>
        <a:fontRef idx="minor"/>
      </dsp:style>
    </dsp:sp>
    <dsp:sp modelId="{4BC8AC8C-D45B-4C7C-B8CC-A113416DA236}">
      <dsp:nvSpPr>
        <dsp:cNvPr id="0" name=""/>
        <dsp:cNvSpPr/>
      </dsp:nvSpPr>
      <dsp:spPr>
        <a:xfrm>
          <a:off x="4680278" y="2250528"/>
          <a:ext cx="2123177" cy="4367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4680278" y="2250528"/>
        <a:ext cx="2123177" cy="436755"/>
      </dsp:txXfrm>
    </dsp:sp>
    <dsp:sp modelId="{5933E9D7-ADCB-41FD-94DC-C86436BF55B5}">
      <dsp:nvSpPr>
        <dsp:cNvPr id="0" name=""/>
        <dsp:cNvSpPr/>
      </dsp:nvSpPr>
      <dsp:spPr>
        <a:xfrm>
          <a:off x="7020014" y="976658"/>
          <a:ext cx="2123177" cy="1819814"/>
        </a:xfrm>
        <a:prstGeom prst="rect">
          <a:avLst/>
        </a:prstGeom>
        <a:blipFill>
          <a:blip xmlns:r="http://schemas.openxmlformats.org/officeDocument/2006/relationships" r:embed="rId4">
            <a:extLst>
              <a:ext uri="{28A0092B-C50C-407E-A947-70E740481C1C}">
                <a14:useLocalDpi xmlns:a14="http://schemas.microsoft.com/office/drawing/2010/main"/>
              </a:ext>
            </a:extLst>
          </a:blip>
          <a:srcRect/>
          <a:stretch>
            <a:fillRect l="-53000" r="-53000"/>
          </a:stretch>
        </a:blipFill>
        <a:ln>
          <a:noFill/>
        </a:ln>
        <a:effectLst/>
      </dsp:spPr>
      <dsp:style>
        <a:lnRef idx="0">
          <a:scrgbClr r="0" g="0" b="0"/>
        </a:lnRef>
        <a:fillRef idx="1">
          <a:scrgbClr r="0" g="0" b="0"/>
        </a:fillRef>
        <a:effectRef idx="0">
          <a:scrgbClr r="0" g="0" b="0"/>
        </a:effectRef>
        <a:fontRef idx="minor"/>
      </dsp:style>
    </dsp:sp>
    <dsp:sp modelId="{9C71BFD1-F5AB-4991-8CA9-50B7148B50B1}">
      <dsp:nvSpPr>
        <dsp:cNvPr id="0" name=""/>
        <dsp:cNvSpPr/>
      </dsp:nvSpPr>
      <dsp:spPr>
        <a:xfrm>
          <a:off x="7020014" y="2250528"/>
          <a:ext cx="2123177" cy="43675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7020014" y="2250528"/>
        <a:ext cx="2123177" cy="436755"/>
      </dsp:txXfrm>
    </dsp:sp>
    <dsp:sp modelId="{E0F1B51A-B14B-4C23-BEB1-47706AEE3F3E}">
      <dsp:nvSpPr>
        <dsp:cNvPr id="0" name=""/>
        <dsp:cNvSpPr/>
      </dsp:nvSpPr>
      <dsp:spPr>
        <a:xfrm>
          <a:off x="1170676" y="3008790"/>
          <a:ext cx="2123177" cy="1819814"/>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l="-19000" r="-19000"/>
          </a:stretch>
        </a:blipFill>
        <a:ln>
          <a:noFill/>
        </a:ln>
        <a:effectLst/>
      </dsp:spPr>
      <dsp:style>
        <a:lnRef idx="0">
          <a:scrgbClr r="0" g="0" b="0"/>
        </a:lnRef>
        <a:fillRef idx="1">
          <a:scrgbClr r="0" g="0" b="0"/>
        </a:fillRef>
        <a:effectRef idx="0">
          <a:scrgbClr r="0" g="0" b="0"/>
        </a:effectRef>
        <a:fontRef idx="minor"/>
      </dsp:style>
    </dsp:sp>
    <dsp:sp modelId="{6BD4A2B0-8F08-4887-9FB2-AB049230C29E}">
      <dsp:nvSpPr>
        <dsp:cNvPr id="0" name=""/>
        <dsp:cNvSpPr/>
      </dsp:nvSpPr>
      <dsp:spPr>
        <a:xfrm>
          <a:off x="1170676" y="4282660"/>
          <a:ext cx="2123177" cy="436755"/>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1170676" y="4282660"/>
        <a:ext cx="2123177" cy="436755"/>
      </dsp:txXfrm>
    </dsp:sp>
    <dsp:sp modelId="{7E4A3FD7-DBA7-4B54-823F-239425B0692B}">
      <dsp:nvSpPr>
        <dsp:cNvPr id="0" name=""/>
        <dsp:cNvSpPr/>
      </dsp:nvSpPr>
      <dsp:spPr>
        <a:xfrm>
          <a:off x="3510411" y="3008790"/>
          <a:ext cx="2123177" cy="1819814"/>
        </a:xfrm>
        <a:prstGeom prst="rect">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l="-21000" r="-21000"/>
          </a:stretch>
        </a:blipFill>
        <a:ln>
          <a:noFill/>
        </a:ln>
        <a:effectLst/>
      </dsp:spPr>
      <dsp:style>
        <a:lnRef idx="0">
          <a:scrgbClr r="0" g="0" b="0"/>
        </a:lnRef>
        <a:fillRef idx="1">
          <a:scrgbClr r="0" g="0" b="0"/>
        </a:fillRef>
        <a:effectRef idx="0">
          <a:scrgbClr r="0" g="0" b="0"/>
        </a:effectRef>
        <a:fontRef idx="minor"/>
      </dsp:style>
    </dsp:sp>
    <dsp:sp modelId="{243A31F8-E787-40A4-BCFC-3F809C93C01D}">
      <dsp:nvSpPr>
        <dsp:cNvPr id="0" name=""/>
        <dsp:cNvSpPr/>
      </dsp:nvSpPr>
      <dsp:spPr>
        <a:xfrm>
          <a:off x="3510411" y="4282660"/>
          <a:ext cx="2123177" cy="436755"/>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3510411" y="4282660"/>
        <a:ext cx="2123177" cy="436755"/>
      </dsp:txXfrm>
    </dsp:sp>
    <dsp:sp modelId="{D54E79F3-E9DC-4D68-8BB0-28193BADF73F}">
      <dsp:nvSpPr>
        <dsp:cNvPr id="0" name=""/>
        <dsp:cNvSpPr/>
      </dsp:nvSpPr>
      <dsp:spPr>
        <a:xfrm>
          <a:off x="5850146" y="3008790"/>
          <a:ext cx="2123177" cy="1819814"/>
        </a:xfrm>
        <a:prstGeom prst="rect">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t="-4000" b="-4000"/>
          </a:stretch>
        </a:blipFill>
        <a:ln>
          <a:noFill/>
        </a:ln>
        <a:effectLst/>
      </dsp:spPr>
      <dsp:style>
        <a:lnRef idx="0">
          <a:scrgbClr r="0" g="0" b="0"/>
        </a:lnRef>
        <a:fillRef idx="1">
          <a:scrgbClr r="0" g="0" b="0"/>
        </a:fillRef>
        <a:effectRef idx="0">
          <a:scrgbClr r="0" g="0" b="0"/>
        </a:effectRef>
        <a:fontRef idx="minor"/>
      </dsp:style>
    </dsp:sp>
    <dsp:sp modelId="{2A081709-30BE-4560-8ED6-E24684A14996}">
      <dsp:nvSpPr>
        <dsp:cNvPr id="0" name=""/>
        <dsp:cNvSpPr/>
      </dsp:nvSpPr>
      <dsp:spPr>
        <a:xfrm>
          <a:off x="5850146" y="4282660"/>
          <a:ext cx="2123177" cy="436755"/>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5850146" y="4282660"/>
        <a:ext cx="2123177" cy="4367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47946"/>
          <a:ext cx="4343718" cy="2951987"/>
        </a:xfrm>
        <a:prstGeom prst="flowChartAlternateProcess">
          <a:avLst/>
        </a:prstGeom>
        <a:blipFill>
          <a:blip xmlns:r="http://schemas.openxmlformats.org/officeDocument/2006/relationships" r:embed="rId1">
            <a:extLst>
              <a:ext uri="{28A0092B-C50C-407E-A947-70E740481C1C}">
                <a14:useLocalDpi xmlns:a14="http://schemas.microsoft.com/office/drawing/2010/main"/>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5000"/>
            </a:spcAft>
            <a:buNone/>
          </a:pPr>
          <a:r>
            <a:rPr lang="en-GB" altLang="en-US" sz="3100" b="1" kern="1200">
              <a:latin typeface="Comic Sans MS" panose="030F0702030302020204" pitchFamily="66" charset="0"/>
              <a:ea typeface="Arial Unicode MS" panose="020B0604020202020204" pitchFamily="34" charset="-128"/>
              <a:cs typeface="Arial Unicode MS" panose="020B0604020202020204" pitchFamily="34" charset="-128"/>
            </a:rPr>
            <a:t>We like to live in reed beds, river shores, woodlands and fields near wet fenlands.</a:t>
          </a:r>
          <a:endParaRPr lang="en-US" sz="3100" kern="1200" dirty="0"/>
        </a:p>
      </dsp:txBody>
      <dsp:txXfrm>
        <a:off x="395693" y="1372488"/>
        <a:ext cx="3873061" cy="26646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47946"/>
          <a:ext cx="4343718" cy="2951987"/>
        </a:xfrm>
        <a:prstGeom prst="flowChartAlternateProcess">
          <a:avLst/>
        </a:prstGeom>
        <a:blipFill>
          <a:blip xmlns:r="http://schemas.openxmlformats.org/officeDocument/2006/relationships" r:embed="rId1">
            <a:extLst>
              <a:ext uri="{28A0092B-C50C-407E-A947-70E740481C1C}">
                <a14:useLocalDpi xmlns:a14="http://schemas.microsoft.com/office/drawing/2010/main"/>
              </a:ext>
            </a:extLst>
          </a:blip>
          <a:srcRect/>
          <a:stretch>
            <a:fillRect t="-2000" b="-2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ea typeface="Arial Unicode MS" panose="020B0604020202020204" pitchFamily="34" charset="-128"/>
              <a:cs typeface="Arial Unicode MS" panose="020B0604020202020204" pitchFamily="34" charset="-128"/>
            </a:rPr>
            <a:t>I’m a grazer, I like eating grass, sedges and shoots. In Winter I am quite happy to eat carrots and potatoes.</a:t>
          </a:r>
          <a:endParaRPr lang="en-US" sz="2600" kern="1200" dirty="0"/>
        </a:p>
      </dsp:txBody>
      <dsp:txXfrm>
        <a:off x="395693" y="1372488"/>
        <a:ext cx="3873061" cy="2664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52DFA-8981-4501-B50C-1F230BBF6485}">
      <dsp:nvSpPr>
        <dsp:cNvPr id="0" name=""/>
        <dsp:cNvSpPr/>
      </dsp:nvSpPr>
      <dsp:spPr>
        <a:xfrm>
          <a:off x="0" y="146682"/>
          <a:ext cx="8856984" cy="5467274"/>
        </a:xfrm>
        <a:prstGeom prst="flowChartAlternateProcess">
          <a:avLst/>
        </a:prstGeom>
        <a:blipFill>
          <a:blip xmlns:r="http://schemas.openxmlformats.org/officeDocument/2006/relationships" r:embed="rId1">
            <a:extLst>
              <a:ext uri="{28A0092B-C50C-407E-A947-70E740481C1C}">
                <a14:useLocalDpi xmlns:a14="http://schemas.microsoft.com/office/drawing/2010/main"/>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72E882-7A4C-4A0B-88C8-CAE00947FB23}">
      <dsp:nvSpPr>
        <dsp:cNvPr id="0" name=""/>
        <dsp:cNvSpPr/>
      </dsp:nvSpPr>
      <dsp:spPr>
        <a:xfrm>
          <a:off x="0" y="4944762"/>
          <a:ext cx="8856984" cy="6374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4780" tIns="48260" rIns="144780" bIns="48260" numCol="1" spcCol="1270" anchor="b" anchorCtr="0">
          <a:noAutofit/>
        </a:bodyPr>
        <a:lstStyle/>
        <a:p>
          <a:pPr marL="0" lvl="0" indent="0" algn="l" defTabSz="1689100">
            <a:lnSpc>
              <a:spcPct val="90000"/>
            </a:lnSpc>
            <a:spcBef>
              <a:spcPct val="0"/>
            </a:spcBef>
            <a:spcAft>
              <a:spcPct val="35000"/>
            </a:spcAft>
            <a:buNone/>
          </a:pPr>
          <a:endParaRPr lang="en-US" sz="3800" kern="1200" dirty="0"/>
        </a:p>
      </dsp:txBody>
      <dsp:txXfrm>
        <a:off x="0" y="4944762"/>
        <a:ext cx="8856984" cy="637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179511" y="1912607"/>
          <a:ext cx="4187992" cy="3011704"/>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539561" y="360042"/>
          <a:ext cx="3224419" cy="1577387"/>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sz="2600" b="1" kern="1200" dirty="0">
              <a:latin typeface="Comic Sans MS" panose="030F0702030302020204" pitchFamily="66" charset="0"/>
            </a:rPr>
            <a:t>You have guessed it, we are not from around here.</a:t>
          </a:r>
          <a:endParaRPr lang="en-US" sz="2600" kern="1200" dirty="0"/>
        </a:p>
      </dsp:txBody>
      <dsp:txXfrm>
        <a:off x="616563" y="437044"/>
        <a:ext cx="3070415" cy="1423383"/>
      </dsp:txXfrm>
    </dsp:sp>
    <dsp:sp modelId="{1288DEF0-A29C-47D7-B8BD-2AECCFF30091}">
      <dsp:nvSpPr>
        <dsp:cNvPr id="0" name=""/>
        <dsp:cNvSpPr/>
      </dsp:nvSpPr>
      <dsp:spPr>
        <a:xfrm>
          <a:off x="4894143" y="0"/>
          <a:ext cx="3874944" cy="2983000"/>
        </a:xfrm>
        <a:prstGeom prst="rect">
          <a:avLst/>
        </a:prstGeom>
        <a:blipFill>
          <a:blip xmlns:r="http://schemas.openxmlformats.org/officeDocument/2006/relationships" r:embed="rId2">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ADC32F9-ACD4-49DA-AE55-3D274CD92242}">
      <dsp:nvSpPr>
        <dsp:cNvPr id="0" name=""/>
        <dsp:cNvSpPr/>
      </dsp:nvSpPr>
      <dsp:spPr>
        <a:xfrm>
          <a:off x="4860046" y="2451919"/>
          <a:ext cx="4017142" cy="3032894"/>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5000"/>
            </a:spcAft>
            <a:buNone/>
          </a:pPr>
          <a:r>
            <a:rPr lang="en-GB" sz="1900" b="1" kern="1200" dirty="0">
              <a:latin typeface="Comic Sans MS" panose="030F0702030302020204" pitchFamily="66" charset="0"/>
            </a:rPr>
            <a:t>We were first kept at London Zoo in 1873 but escaped from Whipsnade Zoo in 1929. </a:t>
          </a:r>
          <a:br>
            <a:rPr lang="en-GB" sz="1900" b="1" kern="1200" dirty="0">
              <a:latin typeface="Comic Sans MS" panose="030F0702030302020204" pitchFamily="66" charset="0"/>
            </a:rPr>
          </a:br>
          <a:r>
            <a:rPr lang="en-GB" sz="1900" b="1" kern="1200" dirty="0">
              <a:latin typeface="Comic Sans MS" panose="030F0702030302020204" pitchFamily="66" charset="0"/>
            </a:rPr>
            <a:t>We have lived in small numbers in Bedfordshire,</a:t>
          </a:r>
        </a:p>
        <a:p>
          <a:pPr marL="0" lvl="0" indent="0" algn="ctr" defTabSz="844550">
            <a:lnSpc>
              <a:spcPct val="90000"/>
            </a:lnSpc>
            <a:spcBef>
              <a:spcPct val="0"/>
            </a:spcBef>
            <a:spcAft>
              <a:spcPct val="5000"/>
            </a:spcAft>
            <a:buNone/>
          </a:pPr>
          <a:r>
            <a:rPr lang="en-GB" sz="1900" b="1" kern="1200" dirty="0">
              <a:latin typeface="Comic Sans MS" panose="030F0702030302020204" pitchFamily="66" charset="0"/>
            </a:rPr>
            <a:t>Cambridgeshire and Norfolk with a few scattered sightings elsewhere. </a:t>
          </a:r>
          <a:endParaRPr lang="en-US" sz="1900" kern="1200" dirty="0"/>
        </a:p>
      </dsp:txBody>
      <dsp:txXfrm>
        <a:off x="5008100" y="2599973"/>
        <a:ext cx="3721034" cy="27367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3967" y="1149602"/>
          <a:ext cx="4339477" cy="2949104"/>
        </a:xfrm>
        <a:prstGeom prst="flowChartAlternateProcess">
          <a:avLst/>
        </a:prstGeom>
        <a:blipFill>
          <a:blip xmlns:r="http://schemas.openxmlformats.org/officeDocument/2006/relationships" r:embed="rId1">
            <a:extLst>
              <a:ext uri="{BEBA8EAE-BF5A-486C-A8C5-ECC9F3942E4B}">
                <a14:imgProps xmlns:a14="http://schemas.microsoft.com/office/drawing/2010/main">
                  <a14:imgLayer r:embed="rId2">
                    <a14:imgEffect>
                      <a14:sharpenSoften amount="5000"/>
                    </a14:imgEffect>
                    <a14:imgEffect>
                      <a14:brightnessContrast bright="1000" contrast="2000"/>
                    </a14:imgEffect>
                  </a14:imgLayer>
                </a14:imgProps>
              </a:ext>
              <a:ext uri="{28A0092B-C50C-407E-A947-70E740481C1C}">
                <a14:useLocalDpi xmlns:a14="http://schemas.microsoft.com/office/drawing/2010/main"/>
              </a:ext>
            </a:extLst>
          </a:blip>
          <a:srcRect/>
          <a:stretch>
            <a:fillRect t="-3000" b="-3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5762" y="1229917"/>
          <a:ext cx="4157297" cy="2950047"/>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I’m a little different to most of the other deer. I am quite small and have no antlers.</a:t>
          </a:r>
          <a:endParaRPr lang="en-US" sz="2600" kern="1200" dirty="0"/>
        </a:p>
      </dsp:txBody>
      <dsp:txXfrm>
        <a:off x="399771" y="1373926"/>
        <a:ext cx="3869279" cy="2662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47946"/>
          <a:ext cx="4343718" cy="2951987"/>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6000" b="-6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The male (boy) is called a Buck. Unlike other British Deer the Buck has no antlers. He has tusks instead. </a:t>
          </a:r>
          <a:endParaRPr lang="en-US" sz="2600" kern="1200" dirty="0"/>
        </a:p>
      </dsp:txBody>
      <dsp:txXfrm>
        <a:off x="395693" y="1372488"/>
        <a:ext cx="3873061" cy="2664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3967" y="1149602"/>
          <a:ext cx="4339477" cy="2949104"/>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5762" y="1229917"/>
          <a:ext cx="4157297" cy="2950047"/>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The female (girl) Chinese Water Deer, Doe, has smaller tusks than the male deer.</a:t>
          </a:r>
          <a:endParaRPr lang="en-US" sz="2600" kern="1200" dirty="0"/>
        </a:p>
      </dsp:txBody>
      <dsp:txXfrm>
        <a:off x="399771" y="1373926"/>
        <a:ext cx="3869279" cy="2662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47946"/>
          <a:ext cx="4343718" cy="2951987"/>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Please don’t call me the Dracula Deer! Please don’t call my tusks fangs! I am quite shy. My tusks become larger the older I get.</a:t>
          </a:r>
          <a:endParaRPr lang="en-US" sz="2600" kern="1200" dirty="0"/>
        </a:p>
      </dsp:txBody>
      <dsp:txXfrm>
        <a:off x="395693" y="1372488"/>
        <a:ext cx="3873061" cy="26646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47946"/>
          <a:ext cx="4343718" cy="2951987"/>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I am about the size of a Labrador. My rear legs are longer than my front legs so my bottom looks higher than my front.</a:t>
          </a:r>
          <a:endParaRPr lang="en-US" sz="2600" kern="1200" dirty="0"/>
        </a:p>
      </dsp:txBody>
      <dsp:txXfrm>
        <a:off x="395693" y="1372488"/>
        <a:ext cx="3873061" cy="26646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47946"/>
          <a:ext cx="4343718" cy="2951987"/>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6000" b="-6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I have large furry ears, button eyes, a thick coat and am said to look like a Teddy Bear. I don’t think so!!</a:t>
          </a:r>
          <a:endParaRPr lang="en-US" sz="2600" kern="1200" dirty="0"/>
        </a:p>
      </dsp:txBody>
      <dsp:txXfrm>
        <a:off x="395693" y="1372488"/>
        <a:ext cx="3873061" cy="266463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2D731-4DA6-4F93-A18E-E1759C9CEC36}" type="datetimeFigureOut">
              <a:rPr lang="en-GB" smtClean="0"/>
              <a:pPr/>
              <a:t>04/06/2020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2F6F2-C6F9-422D-8EC4-4F157717CC35}" type="slidenum">
              <a:rPr lang="en-GB" smtClean="0"/>
              <a:pPr/>
              <a:t>‹#›</a:t>
            </a:fld>
            <a:endParaRPr lang="en-GB"/>
          </a:p>
        </p:txBody>
      </p:sp>
    </p:spTree>
    <p:extLst>
      <p:ext uri="{BB962C8B-B14F-4D97-AF65-F5344CB8AC3E}">
        <p14:creationId xmlns:p14="http://schemas.microsoft.com/office/powerpoint/2010/main" val="304532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There are six species of deer living freely in the British countryside. Each species has specific characteristics which make it well-suited for the variety of habitats found across the country and highly adaptable to environmental changes. A mixture of native and introduced species, they make a valuable contribution to Britain’s biodiversity and are some of our most engaging British mammals.</a:t>
            </a:r>
          </a:p>
        </p:txBody>
      </p:sp>
      <p:sp>
        <p:nvSpPr>
          <p:cNvPr id="4" name="Slide Number Placeholder 3"/>
          <p:cNvSpPr>
            <a:spLocks noGrp="1"/>
          </p:cNvSpPr>
          <p:nvPr>
            <p:ph type="sldNum" sz="quarter" idx="10"/>
          </p:nvPr>
        </p:nvSpPr>
        <p:spPr/>
        <p:txBody>
          <a:bodyPr/>
          <a:lstStyle/>
          <a:p>
            <a:fld id="{40C2F6F2-C6F9-422D-8EC4-4F157717CC35}" type="slidenum">
              <a:rPr lang="en-GB" smtClean="0"/>
              <a:pPr/>
              <a:t>2</a:t>
            </a:fld>
            <a:endParaRPr lang="en-GB"/>
          </a:p>
        </p:txBody>
      </p:sp>
    </p:spTree>
    <p:extLst>
      <p:ext uri="{BB962C8B-B14F-4D97-AF65-F5344CB8AC3E}">
        <p14:creationId xmlns:p14="http://schemas.microsoft.com/office/powerpoint/2010/main" val="1968884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Preferred habitats include reed beds, river shores, woodlands and fields making the wet fenlands of Cambridgeshire and Norfolk ideal.</a:t>
            </a:r>
          </a:p>
        </p:txBody>
      </p:sp>
      <p:sp>
        <p:nvSpPr>
          <p:cNvPr id="4" name="Slide Number Placeholder 3"/>
          <p:cNvSpPr>
            <a:spLocks noGrp="1"/>
          </p:cNvSpPr>
          <p:nvPr>
            <p:ph type="sldNum" sz="quarter" idx="10"/>
          </p:nvPr>
        </p:nvSpPr>
        <p:spPr/>
        <p:txBody>
          <a:bodyPr/>
          <a:lstStyle/>
          <a:p>
            <a:fld id="{40C2F6F2-C6F9-422D-8EC4-4F157717CC35}" type="slidenum">
              <a:rPr lang="en-GB" smtClean="0"/>
              <a:pPr/>
              <a:t>11</a:t>
            </a:fld>
            <a:endParaRPr lang="en-GB"/>
          </a:p>
        </p:txBody>
      </p:sp>
    </p:spTree>
    <p:extLst>
      <p:ext uri="{BB962C8B-B14F-4D97-AF65-F5344CB8AC3E}">
        <p14:creationId xmlns:p14="http://schemas.microsoft.com/office/powerpoint/2010/main" val="2521723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a:t>
            </a:r>
            <a:r>
              <a:rPr lang="en-GB"/>
              <a:t>: </a:t>
            </a:r>
            <a:r>
              <a:rPr lang="en-GB" sz="1200" b="0" i="0" kern="1200">
                <a:solidFill>
                  <a:schemeClr val="tx1"/>
                </a:solidFill>
                <a:effectLst/>
                <a:latin typeface="+mn-lt"/>
                <a:ea typeface="+mn-ea"/>
                <a:cs typeface="+mn-cs"/>
              </a:rPr>
              <a:t>Preferred habitats include reed beds, river shores, woodlands and fields making the wet fenlands of Cambridgeshire and Norfolk ideal. </a:t>
            </a:r>
            <a:endParaRPr lang="en-GB" dirty="0"/>
          </a:p>
        </p:txBody>
      </p:sp>
      <p:sp>
        <p:nvSpPr>
          <p:cNvPr id="4" name="Slide Number Placeholder 3"/>
          <p:cNvSpPr>
            <a:spLocks noGrp="1"/>
          </p:cNvSpPr>
          <p:nvPr>
            <p:ph type="sldNum" sz="quarter" idx="10"/>
          </p:nvPr>
        </p:nvSpPr>
        <p:spPr/>
        <p:txBody>
          <a:bodyPr/>
          <a:lstStyle/>
          <a:p>
            <a:fld id="{40C2F6F2-C6F9-422D-8EC4-4F157717CC35}" type="slidenum">
              <a:rPr lang="en-GB" smtClean="0"/>
              <a:pPr/>
              <a:t>12</a:t>
            </a:fld>
            <a:endParaRPr lang="en-GB"/>
          </a:p>
        </p:txBody>
      </p:sp>
    </p:spTree>
    <p:extLst>
      <p:ext uri="{BB962C8B-B14F-4D97-AF65-F5344CB8AC3E}">
        <p14:creationId xmlns:p14="http://schemas.microsoft.com/office/powerpoint/2010/main" val="374758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They are selective feeders taking small morsels from nutritious plants, especially herbs, but may take woody browse, grasses, and sedges if food is limited. Locally they may browse the tops from root crops in winter when other food sources are in short supply, but they do not cause damage to trees.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13</a:t>
            </a:fld>
            <a:endParaRPr lang="en-GB"/>
          </a:p>
        </p:txBody>
      </p:sp>
    </p:spTree>
    <p:extLst>
      <p:ext uri="{BB962C8B-B14F-4D97-AF65-F5344CB8AC3E}">
        <p14:creationId xmlns:p14="http://schemas.microsoft.com/office/powerpoint/2010/main" val="320844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C2F6F2-C6F9-422D-8EC4-4F157717CC35}" type="slidenum">
              <a:rPr lang="en-GB" smtClean="0"/>
              <a:pPr/>
              <a:t>14</a:t>
            </a:fld>
            <a:endParaRPr lang="en-GB"/>
          </a:p>
        </p:txBody>
      </p:sp>
    </p:spTree>
    <p:extLst>
      <p:ext uri="{BB962C8B-B14F-4D97-AF65-F5344CB8AC3E}">
        <p14:creationId xmlns:p14="http://schemas.microsoft.com/office/powerpoint/2010/main" val="282621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0C2F6F2-C6F9-422D-8EC4-4F157717CC35}" type="slidenum">
              <a:rPr lang="en-GB" smtClean="0"/>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In its native country, the Chinese Water deer is classified in the International Union for Conservation of Nature Red Data Book for endangered species. In fact, the population now living in Britain accounts for some 10% of the worldwide population.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3</a:t>
            </a:fld>
            <a:endParaRPr lang="en-GB"/>
          </a:p>
        </p:txBody>
      </p:sp>
    </p:spTree>
    <p:extLst>
      <p:ext uri="{BB962C8B-B14F-4D97-AF65-F5344CB8AC3E}">
        <p14:creationId xmlns:p14="http://schemas.microsoft.com/office/powerpoint/2010/main" val="6841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The Chinese water deer is a very primitive form of deer. This is indicated by its tusks which evolved prior to antlers as a form of defence. As the name implies the species originated in China and Korea. It was introduced to the British countryside following accidental and deliberate releases from 1890s onwards.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4</a:t>
            </a:fld>
            <a:endParaRPr lang="en-GB"/>
          </a:p>
        </p:txBody>
      </p:sp>
    </p:spTree>
    <p:extLst>
      <p:ext uri="{BB962C8B-B14F-4D97-AF65-F5344CB8AC3E}">
        <p14:creationId xmlns:p14="http://schemas.microsoft.com/office/powerpoint/2010/main" val="313340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Chinese water deer are a small species of deer that stand at around 0.50m to 0.55m tall at the shoulder. When fully grown they weigh between 11 to 18kg. Male and female deer are of similar size and weight. By comparison an average adult man in Britain is 1.77m high and weighs 79kg. </a:t>
            </a:r>
          </a:p>
          <a:p>
            <a:r>
              <a:rPr lang="en-GB" dirty="0"/>
              <a:t>Chinese water deer are a russet brown colour for most of the year, their coat turning a dull grey in winter.</a:t>
            </a:r>
          </a:p>
          <a:p>
            <a:r>
              <a:rPr lang="en-GB" dirty="0"/>
              <a:t>Chinese water deer lack any distinguishable markings at the rear. They have short tails.</a:t>
            </a:r>
          </a:p>
        </p:txBody>
      </p:sp>
      <p:sp>
        <p:nvSpPr>
          <p:cNvPr id="4" name="Slide Number Placeholder 3"/>
          <p:cNvSpPr>
            <a:spLocks noGrp="1"/>
          </p:cNvSpPr>
          <p:nvPr>
            <p:ph type="sldNum" sz="quarter" idx="10"/>
          </p:nvPr>
        </p:nvSpPr>
        <p:spPr/>
        <p:txBody>
          <a:bodyPr/>
          <a:lstStyle/>
          <a:p>
            <a:fld id="{40C2F6F2-C6F9-422D-8EC4-4F157717CC35}" type="slidenum">
              <a:rPr lang="en-GB" smtClean="0"/>
              <a:pPr/>
              <a:t>5</a:t>
            </a:fld>
            <a:endParaRPr lang="en-GB"/>
          </a:p>
        </p:txBody>
      </p:sp>
    </p:spTree>
    <p:extLst>
      <p:ext uri="{BB962C8B-B14F-4D97-AF65-F5344CB8AC3E}">
        <p14:creationId xmlns:p14="http://schemas.microsoft.com/office/powerpoint/2010/main" val="392759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Chinese water deer do not have antlers but males (bucks) do have prominent ‘tusks’.</a:t>
            </a:r>
            <a:r>
              <a:rPr lang="en-GB" baseline="0" dirty="0"/>
              <a:t> </a:t>
            </a:r>
            <a:r>
              <a:rPr lang="en-GB" dirty="0"/>
              <a:t>These are used in a similar fashion to antlers for display and as weapons.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6</a:t>
            </a:fld>
            <a:endParaRPr lang="en-GB"/>
          </a:p>
        </p:txBody>
      </p:sp>
    </p:spTree>
    <p:extLst>
      <p:ext uri="{BB962C8B-B14F-4D97-AF65-F5344CB8AC3E}">
        <p14:creationId xmlns:p14="http://schemas.microsoft.com/office/powerpoint/2010/main" val="1173773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C2F6F2-C6F9-422D-8EC4-4F157717CC35}" type="slidenum">
              <a:rPr lang="en-GB" smtClean="0"/>
              <a:pPr/>
              <a:t>7</a:t>
            </a:fld>
            <a:endParaRPr lang="en-GB"/>
          </a:p>
        </p:txBody>
      </p:sp>
    </p:spTree>
    <p:extLst>
      <p:ext uri="{BB962C8B-B14F-4D97-AF65-F5344CB8AC3E}">
        <p14:creationId xmlns:p14="http://schemas.microsoft.com/office/powerpoint/2010/main" val="357123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C2F6F2-C6F9-422D-8EC4-4F157717CC35}" type="slidenum">
              <a:rPr lang="en-GB" smtClean="0"/>
              <a:pPr/>
              <a:t>8</a:t>
            </a:fld>
            <a:endParaRPr lang="en-GB"/>
          </a:p>
        </p:txBody>
      </p:sp>
    </p:spTree>
    <p:extLst>
      <p:ext uri="{BB962C8B-B14F-4D97-AF65-F5344CB8AC3E}">
        <p14:creationId xmlns:p14="http://schemas.microsoft.com/office/powerpoint/2010/main" val="117635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C2F6F2-C6F9-422D-8EC4-4F157717CC35}" type="slidenum">
              <a:rPr lang="en-GB" smtClean="0"/>
              <a:pPr/>
              <a:t>9</a:t>
            </a:fld>
            <a:endParaRPr lang="en-GB"/>
          </a:p>
        </p:txBody>
      </p:sp>
    </p:spTree>
    <p:extLst>
      <p:ext uri="{BB962C8B-B14F-4D97-AF65-F5344CB8AC3E}">
        <p14:creationId xmlns:p14="http://schemas.microsoft.com/office/powerpoint/2010/main" val="398911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C2F6F2-C6F9-422D-8EC4-4F157717CC35}" type="slidenum">
              <a:rPr lang="en-GB" smtClean="0"/>
              <a:pPr/>
              <a:t>10</a:t>
            </a:fld>
            <a:endParaRPr lang="en-GB"/>
          </a:p>
        </p:txBody>
      </p:sp>
    </p:spTree>
    <p:extLst>
      <p:ext uri="{BB962C8B-B14F-4D97-AF65-F5344CB8AC3E}">
        <p14:creationId xmlns:p14="http://schemas.microsoft.com/office/powerpoint/2010/main" val="336355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DD6CE-AABF-46B0-B9AA-DD8057FD7354}" type="datetimeFigureOut">
              <a:rPr lang="en-GB" smtClean="0"/>
              <a:pPr/>
              <a:t>04/06/2020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8BE7C-CB26-4805-80D9-FF7EA357270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jpeg"/><Relationship Id="rId7" Type="http://schemas.openxmlformats.org/officeDocument/2006/relationships/diagramQuickStyle" Target="../diagrams/quickStyle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18.jpeg"/><Relationship Id="rId4" Type="http://schemas.openxmlformats.org/officeDocument/2006/relationships/image" Target="../media/image3.jpe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jpeg"/><Relationship Id="rId7" Type="http://schemas.openxmlformats.org/officeDocument/2006/relationships/diagramQuickStyle" Target="../diagrams/quickStyle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jpeg"/><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jpeg"/><Relationship Id="rId7" Type="http://schemas.openxmlformats.org/officeDocument/2006/relationships/diagramQuickStyle" Target="../diagrams/quickStyle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jpeg"/><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jpeg"/><Relationship Id="rId7" Type="http://schemas.openxmlformats.org/officeDocument/2006/relationships/diagramQuickStyle" Target="../diagrams/quickStyle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jpeg"/><Relationship Id="rId9" Type="http://schemas.microsoft.com/office/2007/relationships/diagramDrawing" Target="../diagrams/drawing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e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jpe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jpeg"/><Relationship Id="rId7" Type="http://schemas.openxmlformats.org/officeDocument/2006/relationships/diagramQuickStyle" Target="../diagrams/quickStyle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jpe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jpeg"/><Relationship Id="rId7" Type="http://schemas.openxmlformats.org/officeDocument/2006/relationships/diagramQuickStyle" Target="../diagrams/quickStyle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jpeg"/><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jpeg"/><Relationship Id="rId7"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jpeg"/><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 no tint.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496" y="260648"/>
            <a:ext cx="8992254" cy="6357122"/>
          </a:xfrm>
        </p:spPr>
      </p:pic>
      <p:sp>
        <p:nvSpPr>
          <p:cNvPr id="2" name="TextBox 1"/>
          <p:cNvSpPr txBox="1"/>
          <p:nvPr/>
        </p:nvSpPr>
        <p:spPr>
          <a:xfrm>
            <a:off x="1331640" y="4941168"/>
            <a:ext cx="6696744" cy="1323439"/>
          </a:xfrm>
          <a:prstGeom prst="rect">
            <a:avLst/>
          </a:prstGeom>
          <a:noFill/>
        </p:spPr>
        <p:txBody>
          <a:bodyPr wrap="square" rtlCol="0">
            <a:spAutoFit/>
          </a:bodyPr>
          <a:lstStyle/>
          <a:p>
            <a:pPr algn="ctr"/>
            <a:r>
              <a:rPr lang="en-GB" sz="4000" b="1" dirty="0">
                <a:latin typeface="Comic Sans MS" panose="030F0702030302020204" pitchFamily="66" charset="0"/>
              </a:rPr>
              <a:t>Chinese Water Deer</a:t>
            </a:r>
            <a:br>
              <a:rPr lang="en-GB" sz="4000" b="1" dirty="0">
                <a:latin typeface="Comic Sans MS" panose="030F0702030302020204" pitchFamily="66" charset="0"/>
              </a:rPr>
            </a:br>
            <a:r>
              <a:rPr lang="en-GB" sz="4000" dirty="0" err="1">
                <a:latin typeface="Comic Sans MS" panose="030F0702030302020204" pitchFamily="66" charset="0"/>
              </a:rPr>
              <a:t>Hydropotes</a:t>
            </a:r>
            <a:r>
              <a:rPr lang="en-GB" sz="4000" dirty="0">
                <a:latin typeface="Comic Sans MS" panose="030F0702030302020204" pitchFamily="66" charset="0"/>
              </a:rPr>
              <a:t> </a:t>
            </a:r>
            <a:r>
              <a:rPr lang="en-GB" sz="4000" dirty="0" err="1">
                <a:latin typeface="Comic Sans MS" panose="030F0702030302020204" pitchFamily="66" charset="0"/>
              </a:rPr>
              <a:t>inermis</a:t>
            </a:r>
            <a:endParaRPr lang="en-GB" sz="4000" dirty="0">
              <a:latin typeface="Comic Sans MS" panose="030F070203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2183968048"/>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51920" y="4789505"/>
            <a:ext cx="1760984" cy="1925342"/>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7167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graphicFrame>
        <p:nvGraphicFramePr>
          <p:cNvPr id="3" name="Diagram 2"/>
          <p:cNvGraphicFramePr/>
          <p:nvPr>
            <p:extLst>
              <p:ext uri="{D42A27DB-BD31-4B8C-83A1-F6EECF244321}">
                <p14:modId xmlns:p14="http://schemas.microsoft.com/office/powerpoint/2010/main" val="784154689"/>
              </p:ext>
            </p:extLst>
          </p:nvPr>
        </p:nvGraphicFramePr>
        <p:xfrm>
          <a:off x="0" y="1052736"/>
          <a:ext cx="9144000" cy="5805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0" y="260648"/>
            <a:ext cx="9144000" cy="1077218"/>
          </a:xfrm>
          <a:prstGeom prst="rect">
            <a:avLst/>
          </a:prstGeom>
          <a:noFill/>
        </p:spPr>
        <p:txBody>
          <a:bodyPr wrap="square" rtlCol="0">
            <a:spAutoFit/>
          </a:bodyPr>
          <a:lstStyle/>
          <a:p>
            <a:pPr algn="ctr">
              <a:defRPr/>
            </a:pPr>
            <a:r>
              <a:rPr lang="en-GB" sz="3200" b="1" kern="0" dirty="0">
                <a:solidFill>
                  <a:srgbClr val="006F51"/>
                </a:solidFill>
                <a:latin typeface="Comic Sans MS" panose="030F0702030302020204" pitchFamily="66" charset="0"/>
                <a:cs typeface="Arial" panose="020B0604020202020204" pitchFamily="34" charset="0"/>
              </a:rPr>
              <a:t>Where do you think I like to live? </a:t>
            </a:r>
            <a:br>
              <a:rPr lang="en-GB" sz="3200" b="1" kern="0" dirty="0">
                <a:solidFill>
                  <a:srgbClr val="006F51"/>
                </a:solidFill>
                <a:latin typeface="Comic Sans MS" panose="030F0702030302020204" pitchFamily="66" charset="0"/>
                <a:cs typeface="Arial" panose="020B0604020202020204" pitchFamily="34" charset="0"/>
              </a:rPr>
            </a:br>
            <a:r>
              <a:rPr lang="en-GB" sz="3200" b="1" kern="0" dirty="0">
                <a:solidFill>
                  <a:srgbClr val="006F51"/>
                </a:solidFill>
                <a:latin typeface="Comic Sans MS" panose="030F0702030302020204" pitchFamily="66" charset="0"/>
                <a:cs typeface="Arial" panose="020B0604020202020204" pitchFamily="34" charset="0"/>
              </a:rPr>
              <a:t>My name is a bit of a clue</a:t>
            </a:r>
            <a:r>
              <a:rPr lang="en-US" sz="3200" b="1" kern="0" dirty="0">
                <a:solidFill>
                  <a:srgbClr val="006F51"/>
                </a:solidFill>
                <a:latin typeface="Comic Sans MS" panose="030F0702030302020204" pitchFamily="66" charset="0"/>
                <a:cs typeface="Arial" panose="020B0604020202020204" pitchFamily="34" charset="0"/>
              </a:rPr>
              <a:t>.</a:t>
            </a:r>
          </a:p>
        </p:txBody>
      </p:sp>
    </p:spTree>
    <p:extLst>
      <p:ext uri="{BB962C8B-B14F-4D97-AF65-F5344CB8AC3E}">
        <p14:creationId xmlns:p14="http://schemas.microsoft.com/office/powerpoint/2010/main" val="287386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GB" sz="3200" b="1" kern="0" dirty="0">
                <a:solidFill>
                  <a:srgbClr val="006F51"/>
                </a:solidFill>
                <a:latin typeface="Comic Sans MS" panose="030F0702030302020204" pitchFamily="66" charset="0"/>
                <a:cs typeface="Arial" panose="020B0604020202020204" pitchFamily="34" charset="0"/>
              </a:rPr>
              <a:t>Where do you think I like to live?</a:t>
            </a:r>
            <a:endParaRPr lang="en-US" sz="3200" b="1" kern="0" dirty="0">
              <a:solidFill>
                <a:srgbClr val="006F51"/>
              </a:solidFill>
              <a:latin typeface="Comic Sans MS" panose="030F0702030302020204" pitchFamily="66"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4161504896"/>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8635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a:solidFill>
                  <a:srgbClr val="006F51"/>
                </a:solidFill>
                <a:latin typeface="Comic Sans MS" panose="030F0702030302020204" pitchFamily="66" charset="0"/>
                <a:cs typeface="Arial" panose="020B0604020202020204" pitchFamily="34" charset="0"/>
              </a:rPr>
              <a:t>Lifestyle facts.</a:t>
            </a:r>
            <a:endParaRPr lang="en-US" sz="3200" b="1" kern="0" dirty="0">
              <a:solidFill>
                <a:srgbClr val="006F51"/>
              </a:solidFill>
              <a:latin typeface="Comic Sans MS" panose="030F0702030302020204" pitchFamily="66"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4117760004"/>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91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Acknowledgements</a:t>
            </a:r>
          </a:p>
        </p:txBody>
      </p:sp>
      <p:sp>
        <p:nvSpPr>
          <p:cNvPr id="6" name="Rectangle 5"/>
          <p:cNvSpPr/>
          <p:nvPr/>
        </p:nvSpPr>
        <p:spPr>
          <a:xfrm>
            <a:off x="1907704" y="894661"/>
            <a:ext cx="6806406" cy="4985980"/>
          </a:xfrm>
          <a:prstGeom prst="rect">
            <a:avLst/>
          </a:prstGeom>
        </p:spPr>
        <p:txBody>
          <a:bodyPr wrap="square">
            <a:spAutoFit/>
          </a:bodyPr>
          <a:lstStyle/>
          <a:p>
            <a:pPr>
              <a:spcBef>
                <a:spcPct val="0"/>
              </a:spcBef>
            </a:pPr>
            <a:r>
              <a:rPr lang="en-GB" altLang="en-US" sz="2000" dirty="0">
                <a:latin typeface="Comic Sans MS" panose="030F0702030302020204" pitchFamily="66" charset="0"/>
              </a:rPr>
              <a:t>Thank you to everyone who assisted with this project, in particular:</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a:spcBef>
                <a:spcPct val="0"/>
              </a:spcBef>
            </a:pPr>
            <a:r>
              <a:rPr lang="en-GB" altLang="en-US" sz="2000" dirty="0">
                <a:latin typeface="Comic Sans MS" panose="030F0702030302020204" pitchFamily="66" charset="0"/>
              </a:rPr>
              <a:t>Suzie Moore, Education Development Officer, </a:t>
            </a:r>
            <a:br>
              <a:rPr lang="en-GB" altLang="en-US" sz="2000" dirty="0">
                <a:latin typeface="Comic Sans MS" panose="030F0702030302020204" pitchFamily="66" charset="0"/>
              </a:rPr>
            </a:br>
            <a:r>
              <a:rPr lang="en-GB" altLang="en-US" sz="2000" dirty="0">
                <a:latin typeface="Comic Sans MS" panose="030F0702030302020204" pitchFamily="66" charset="0"/>
              </a:rPr>
              <a:t>New Forest Centre</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a:spcBef>
                <a:spcPct val="0"/>
              </a:spcBef>
            </a:pPr>
            <a:r>
              <a:rPr lang="en-GB" altLang="en-US" sz="2000" dirty="0">
                <a:latin typeface="Comic Sans MS" panose="030F0702030302020204" pitchFamily="66" charset="0"/>
              </a:rPr>
              <a:t>George </a:t>
            </a:r>
            <a:r>
              <a:rPr lang="en-GB" altLang="en-US" sz="2000" dirty="0" err="1">
                <a:latin typeface="Comic Sans MS" panose="030F0702030302020204" pitchFamily="66" charset="0"/>
              </a:rPr>
              <a:t>Trebinski</a:t>
            </a:r>
            <a:r>
              <a:rPr lang="en-GB" altLang="en-US" sz="2000" dirty="0">
                <a:latin typeface="Comic Sans MS" panose="030F0702030302020204" pitchFamily="66" charset="0"/>
              </a:rPr>
              <a:t>, Wildlife Photographer and all other photographers</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a:spcBef>
                <a:spcPct val="0"/>
              </a:spcBef>
            </a:pPr>
            <a:r>
              <a:rPr lang="en-GB" altLang="en-US" sz="2000" dirty="0">
                <a:latin typeface="Comic Sans MS" panose="030F0702030302020204" pitchFamily="66" charset="0"/>
              </a:rPr>
              <a:t>The BDS Education </a:t>
            </a:r>
            <a:r>
              <a:rPr lang="en-GB" altLang="en-US" sz="2000">
                <a:latin typeface="Comic Sans MS" panose="030F0702030302020204" pitchFamily="66" charset="0"/>
              </a:rPr>
              <a:t>Committee Dorothy Ireland, Charles </a:t>
            </a:r>
            <a:r>
              <a:rPr lang="en-GB" altLang="en-US" sz="2000" dirty="0">
                <a:latin typeface="Comic Sans MS" panose="030F0702030302020204" pitchFamily="66" charset="0"/>
              </a:rPr>
              <a:t>Smith Jones, Sarah Stride</a:t>
            </a:r>
            <a:r>
              <a:rPr lang="en-GB" altLang="en-US" sz="2000">
                <a:latin typeface="Comic Sans MS" panose="030F0702030302020204" pitchFamily="66" charset="0"/>
              </a:rPr>
              <a:t>, and </a:t>
            </a:r>
            <a:r>
              <a:rPr lang="en-GB" altLang="en-US" sz="2000" dirty="0">
                <a:latin typeface="Comic Sans MS" panose="030F0702030302020204" pitchFamily="66" charset="0"/>
              </a:rPr>
              <a:t>John Johnson</a:t>
            </a:r>
          </a:p>
          <a:p>
            <a:pPr>
              <a:spcBef>
                <a:spcPct val="0"/>
              </a:spcBef>
            </a:pPr>
            <a:r>
              <a:rPr lang="en-GB" altLang="en-US" sz="2000" dirty="0">
                <a:latin typeface="Comic Sans MS" panose="030F0702030302020204" pitchFamily="66" charset="0"/>
              </a:rPr>
              <a:t>Contributors to the British Deer Society Image Library</a:t>
            </a:r>
          </a:p>
          <a:p>
            <a:pPr>
              <a:spcBef>
                <a:spcPct val="0"/>
              </a:spcBef>
            </a:pPr>
            <a:endParaRPr lang="en-GB" altLang="en-US" sz="2000" dirty="0">
              <a:latin typeface="Comic Sans MS" panose="030F0702030302020204" pitchFamily="66" charset="0"/>
            </a:endParaRPr>
          </a:p>
          <a:p>
            <a:pPr>
              <a:spcBef>
                <a:spcPct val="0"/>
              </a:spcBef>
            </a:pPr>
            <a:r>
              <a:rPr lang="en-GB" altLang="en-US" sz="2000" dirty="0">
                <a:latin typeface="Comic Sans MS" panose="030F0702030302020204" pitchFamily="66" charset="0"/>
              </a:rPr>
              <a:t>Anne </a:t>
            </a:r>
            <a:r>
              <a:rPr lang="en-GB" altLang="en-US" sz="2000" dirty="0" err="1">
                <a:latin typeface="Comic Sans MS" panose="030F0702030302020204" pitchFamily="66" charset="0"/>
              </a:rPr>
              <a:t>Bellerby</a:t>
            </a:r>
            <a:r>
              <a:rPr lang="en-GB" altLang="en-US" sz="2000" dirty="0">
                <a:latin typeface="Comic Sans MS" panose="030F0702030302020204" pitchFamily="66" charset="0"/>
              </a:rPr>
              <a:t>, Jo Mahler, Campbell </a:t>
            </a:r>
            <a:r>
              <a:rPr lang="en-GB" altLang="en-US" sz="2000" dirty="0" err="1">
                <a:latin typeface="Comic Sans MS" panose="030F0702030302020204" pitchFamily="66" charset="0"/>
              </a:rPr>
              <a:t>McInnes</a:t>
            </a:r>
            <a:r>
              <a:rPr lang="en-GB" altLang="en-US" sz="2000" dirty="0">
                <a:latin typeface="Comic Sans MS" panose="030F0702030302020204" pitchFamily="66" charset="0"/>
              </a:rPr>
              <a:t>, Simon Crook, Tony Charlton, Bob Holmes, Glyn Ingram</a:t>
            </a:r>
          </a:p>
          <a:p>
            <a:pPr>
              <a:spcBef>
                <a:spcPct val="0"/>
              </a:spcBef>
            </a:pPr>
            <a:r>
              <a:rPr lang="en-GB" altLang="en-US" dirty="0"/>
              <a:t> </a:t>
            </a:r>
          </a:p>
        </p:txBody>
      </p:sp>
    </p:spTree>
    <p:extLst>
      <p:ext uri="{BB962C8B-B14F-4D97-AF65-F5344CB8AC3E}">
        <p14:creationId xmlns:p14="http://schemas.microsoft.com/office/powerpoint/2010/main" val="1967818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6992"/>
            <a:ext cx="8229600" cy="2769171"/>
          </a:xfrm>
        </p:spPr>
        <p:txBody>
          <a:bodyPr>
            <a:normAutofit lnSpcReduction="10000"/>
          </a:bodyPr>
          <a:lstStyle/>
          <a:p>
            <a:pPr marL="0" algn="ctr">
              <a:lnSpc>
                <a:spcPct val="150000"/>
              </a:lnSpc>
              <a:spcBef>
                <a:spcPts val="0"/>
              </a:spcBef>
              <a:buNone/>
            </a:pPr>
            <a:r>
              <a:rPr lang="en-GB" sz="3600" b="1" baseline="30000" dirty="0">
                <a:solidFill>
                  <a:schemeClr val="bg1">
                    <a:lumMod val="50000"/>
                  </a:schemeClr>
                </a:solidFill>
                <a:latin typeface="Arial" pitchFamily="34" charset="0"/>
                <a:cs typeface="Arial" pitchFamily="34" charset="0"/>
              </a:rPr>
              <a:t>Championing the future for British deer</a:t>
            </a:r>
          </a:p>
          <a:p>
            <a:pPr marL="0" algn="ctr">
              <a:lnSpc>
                <a:spcPct val="200000"/>
              </a:lnSpc>
              <a:spcBef>
                <a:spcPts val="0"/>
              </a:spcBef>
              <a:buNone/>
            </a:pPr>
            <a:r>
              <a:rPr lang="en-GB" sz="4400" baseline="30000" dirty="0">
                <a:solidFill>
                  <a:schemeClr val="bg1">
                    <a:lumMod val="50000"/>
                  </a:schemeClr>
                </a:solidFill>
                <a:latin typeface="Arial Black" pitchFamily="34" charset="0"/>
              </a:rPr>
              <a:t>www.bds.org.uk</a:t>
            </a:r>
            <a:endParaRPr lang="en-GB" sz="4400" b="1" baseline="30000" dirty="0">
              <a:solidFill>
                <a:schemeClr val="bg1">
                  <a:lumMod val="50000"/>
                </a:schemeClr>
              </a:solidFill>
              <a:latin typeface="Arial Black" pitchFamily="34" charset="0"/>
            </a:endParaRPr>
          </a:p>
          <a:p>
            <a:pPr algn="ctr">
              <a:lnSpc>
                <a:spcPct val="150000"/>
              </a:lnSpc>
              <a:buNone/>
            </a:pPr>
            <a:r>
              <a:rPr lang="en-GB" sz="4000" b="1" baseline="30000" dirty="0">
                <a:solidFill>
                  <a:schemeClr val="bg1">
                    <a:lumMod val="50000"/>
                  </a:schemeClr>
                </a:solidFill>
                <a:latin typeface="Arial" pitchFamily="34" charset="0"/>
                <a:cs typeface="Arial" pitchFamily="34" charset="0"/>
              </a:rPr>
              <a:t>01425 655434</a:t>
            </a:r>
            <a:endParaRPr lang="en-GB" b="1" baseline="30000" dirty="0">
              <a:solidFill>
                <a:schemeClr val="bg1">
                  <a:lumMod val="50000"/>
                </a:schemeClr>
              </a:solidFill>
              <a:latin typeface="Arial" pitchFamily="34" charset="0"/>
              <a:cs typeface="Arial" pitchFamily="34" charset="0"/>
            </a:endParaRPr>
          </a:p>
          <a:p>
            <a:pPr algn="ctr">
              <a:lnSpc>
                <a:spcPct val="150000"/>
              </a:lnSpc>
              <a:spcBef>
                <a:spcPts val="0"/>
              </a:spcBef>
              <a:buNone/>
            </a:pPr>
            <a:r>
              <a:rPr lang="en-GB" sz="2300" b="1" baseline="30000" dirty="0">
                <a:solidFill>
                  <a:schemeClr val="bg1">
                    <a:lumMod val="50000"/>
                  </a:schemeClr>
                </a:solidFill>
                <a:latin typeface="Arial" pitchFamily="34" charset="0"/>
                <a:cs typeface="Arial" pitchFamily="34" charset="0"/>
              </a:rPr>
              <a:t>The Walled Garden, </a:t>
            </a:r>
            <a:r>
              <a:rPr lang="en-GB" sz="2300" b="1" baseline="30000" dirty="0" err="1">
                <a:solidFill>
                  <a:schemeClr val="bg1">
                    <a:lumMod val="50000"/>
                  </a:schemeClr>
                </a:solidFill>
                <a:latin typeface="Arial" pitchFamily="34" charset="0"/>
                <a:cs typeface="Arial" pitchFamily="34" charset="0"/>
              </a:rPr>
              <a:t>Burgate</a:t>
            </a:r>
            <a:r>
              <a:rPr lang="en-GB" sz="2300" b="1" baseline="30000" dirty="0">
                <a:solidFill>
                  <a:schemeClr val="bg1">
                    <a:lumMod val="50000"/>
                  </a:schemeClr>
                </a:solidFill>
                <a:latin typeface="Arial" pitchFamily="34" charset="0"/>
                <a:cs typeface="Arial" pitchFamily="34" charset="0"/>
              </a:rPr>
              <a:t> Manor,</a:t>
            </a:r>
          </a:p>
          <a:p>
            <a:pPr algn="ctr">
              <a:spcBef>
                <a:spcPts val="0"/>
              </a:spcBef>
              <a:buNone/>
            </a:pPr>
            <a:r>
              <a:rPr lang="en-GB" sz="2300" b="1" baseline="30000" dirty="0">
                <a:solidFill>
                  <a:schemeClr val="bg1">
                    <a:lumMod val="50000"/>
                  </a:schemeClr>
                </a:solidFill>
                <a:latin typeface="Arial" pitchFamily="34" charset="0"/>
                <a:cs typeface="Arial" pitchFamily="34" charset="0"/>
              </a:rPr>
              <a:t> </a:t>
            </a:r>
            <a:r>
              <a:rPr lang="en-GB" sz="2300" b="1" baseline="30000" dirty="0" err="1">
                <a:solidFill>
                  <a:schemeClr val="bg1">
                    <a:lumMod val="50000"/>
                  </a:schemeClr>
                </a:solidFill>
                <a:latin typeface="Arial" pitchFamily="34" charset="0"/>
                <a:cs typeface="Arial" pitchFamily="34" charset="0"/>
              </a:rPr>
              <a:t>Fordingbridge</a:t>
            </a:r>
            <a:r>
              <a:rPr lang="en-GB" sz="2300" b="1" baseline="30000" dirty="0">
                <a:solidFill>
                  <a:schemeClr val="bg1">
                    <a:lumMod val="50000"/>
                  </a:schemeClr>
                </a:solidFill>
                <a:latin typeface="Arial" pitchFamily="34" charset="0"/>
                <a:cs typeface="Arial" pitchFamily="34" charset="0"/>
              </a:rPr>
              <a:t>, Hampshire, SP6 1EF</a:t>
            </a:r>
            <a:endParaRPr lang="en-GB" sz="2300" baseline="30000" dirty="0">
              <a:solidFill>
                <a:schemeClr val="bg1">
                  <a:lumMod val="50000"/>
                </a:schemeClr>
              </a:solidFill>
              <a:latin typeface="Arial" pitchFamily="34" charset="0"/>
              <a:cs typeface="Arial" pitchFamily="34" charset="0"/>
            </a:endParaRPr>
          </a:p>
        </p:txBody>
      </p:sp>
      <p:pic>
        <p:nvPicPr>
          <p:cNvPr id="4" name="Picture 3" descr="Logo for back pag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1052736"/>
            <a:ext cx="3834467" cy="19241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graphicFrame>
        <p:nvGraphicFramePr>
          <p:cNvPr id="3" name="Diagram 2"/>
          <p:cNvGraphicFramePr/>
          <p:nvPr>
            <p:extLst>
              <p:ext uri="{D42A27DB-BD31-4B8C-83A1-F6EECF244321}">
                <p14:modId xmlns:p14="http://schemas.microsoft.com/office/powerpoint/2010/main" val="660292795"/>
              </p:ext>
            </p:extLst>
          </p:nvPr>
        </p:nvGraphicFramePr>
        <p:xfrm>
          <a:off x="0" y="1052736"/>
          <a:ext cx="9144000" cy="5805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0" y="260648"/>
            <a:ext cx="9144000" cy="1077218"/>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There are six species of wild deer in the British Isles.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All About Chinese Water Deer</a:t>
            </a:r>
          </a:p>
        </p:txBody>
      </p:sp>
      <p:graphicFrame>
        <p:nvGraphicFramePr>
          <p:cNvPr id="10" name="Diagram 9"/>
          <p:cNvGraphicFramePr/>
          <p:nvPr>
            <p:extLst>
              <p:ext uri="{D42A27DB-BD31-4B8C-83A1-F6EECF244321}">
                <p14:modId xmlns:p14="http://schemas.microsoft.com/office/powerpoint/2010/main" val="750566852"/>
              </p:ext>
            </p:extLst>
          </p:nvPr>
        </p:nvGraphicFramePr>
        <p:xfrm>
          <a:off x="179512" y="980728"/>
          <a:ext cx="8856984" cy="57606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9866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All About Chinese Water Deer</a:t>
            </a:r>
          </a:p>
        </p:txBody>
      </p:sp>
      <p:graphicFrame>
        <p:nvGraphicFramePr>
          <p:cNvPr id="3" name="Diagram 2"/>
          <p:cNvGraphicFramePr/>
          <p:nvPr>
            <p:extLst>
              <p:ext uri="{D42A27DB-BD31-4B8C-83A1-F6EECF244321}">
                <p14:modId xmlns:p14="http://schemas.microsoft.com/office/powerpoint/2010/main" val="2980207083"/>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95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2532844863"/>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7648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869971915"/>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Left Arrow 5"/>
          <p:cNvSpPr/>
          <p:nvPr/>
        </p:nvSpPr>
        <p:spPr>
          <a:xfrm>
            <a:off x="8316416" y="3501008"/>
            <a:ext cx="504056" cy="14401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179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2590401279"/>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Left Arrow 5"/>
          <p:cNvSpPr/>
          <p:nvPr/>
        </p:nvSpPr>
        <p:spPr>
          <a:xfrm>
            <a:off x="5508104" y="3573016"/>
            <a:ext cx="504056" cy="14401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713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2636494927"/>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0880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2192033438"/>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55589713"/>
      </p:ext>
    </p:extLst>
  </p:cSld>
  <p:clrMapOvr>
    <a:masterClrMapping/>
  </p:clrMapOvr>
</p:sld>
</file>

<file path=ppt/theme/theme1.xml><?xml version="1.0" encoding="utf-8"?>
<a:theme xmlns:a="http://schemas.openxmlformats.org/drawingml/2006/main" name="BD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BDS PowerPoint Template</Template>
  <TotalTime>264</TotalTime>
  <Words>893</Words>
  <Application>Microsoft Office PowerPoint</Application>
  <PresentationFormat>On-screen Show (4:3)</PresentationFormat>
  <Paragraphs>68</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Comic Sans MS</vt:lpstr>
      <vt:lpstr>BDS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Stride</dc:creator>
  <cp:lastModifiedBy>Anna O'Brien</cp:lastModifiedBy>
  <cp:revision>27</cp:revision>
  <dcterms:created xsi:type="dcterms:W3CDTF">2014-11-13T10:48:09Z</dcterms:created>
  <dcterms:modified xsi:type="dcterms:W3CDTF">2020-06-04T09:02:18Z</dcterms:modified>
</cp:coreProperties>
</file>